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70" r:id="rId9"/>
    <p:sldId id="271" r:id="rId10"/>
    <p:sldId id="272" r:id="rId11"/>
    <p:sldId id="273" r:id="rId12"/>
  </p:sldIdLst>
  <p:sldSz cx="9144000" cy="5143500" type="screen16x9"/>
  <p:notesSz cx="6858000" cy="9144000"/>
  <p:embeddedFontLst>
    <p:embeddedFont>
      <p:font typeface="Crete Round" panose="02000503050000020004" pitchFamily="2" charset="0"/>
      <p:regular r:id="rId14"/>
      <p:italic r:id="rId15"/>
    </p:embeddedFont>
    <p:embeddedFont>
      <p:font typeface="Roboto Slab" pitchFamily="2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D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3D3538-601E-4025-9C4B-418FF16F000B}">
  <a:tblStyle styleId="{913D3538-601E-4025-9C4B-418FF16F00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/>
    <p:restoredTop sz="94624"/>
  </p:normalViewPr>
  <p:slideViewPr>
    <p:cSldViewPr snapToGrid="0">
      <p:cViewPr varScale="1">
        <p:scale>
          <a:sx n="91" d="100"/>
          <a:sy n="91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1B094-17F7-4BA6-8CDA-C192771D529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EAA40DC-2EDF-4A27-9973-4A90B657E33C}">
      <dgm:prSet phldrT="[Текст]"/>
      <dgm:spPr/>
      <dgm:t>
        <a:bodyPr/>
        <a:lstStyle/>
        <a:p>
          <a:r>
            <a:rPr lang="ru-RU" dirty="0"/>
            <a:t>Вариативная часть  (часть, формируемая участниками образовательных отношений – занимает 10%)</a:t>
          </a:r>
        </a:p>
      </dgm:t>
    </dgm:pt>
    <dgm:pt modelId="{1DACD967-E8A8-4391-9B04-EFFAD1220ED7}" type="parTrans" cxnId="{66E9CD28-7590-486F-86AB-351422EBB900}">
      <dgm:prSet/>
      <dgm:spPr/>
      <dgm:t>
        <a:bodyPr/>
        <a:lstStyle/>
        <a:p>
          <a:endParaRPr lang="ru-RU"/>
        </a:p>
      </dgm:t>
    </dgm:pt>
    <dgm:pt modelId="{71A19379-341D-45B3-897F-348CC8CAED20}" type="sibTrans" cxnId="{66E9CD28-7590-486F-86AB-351422EBB900}">
      <dgm:prSet/>
      <dgm:spPr/>
      <dgm:t>
        <a:bodyPr/>
        <a:lstStyle/>
        <a:p>
          <a:endParaRPr lang="ru-RU"/>
        </a:p>
      </dgm:t>
    </dgm:pt>
    <dgm:pt modelId="{103FE3FE-871A-4F8C-B70E-1C9756C0BAB2}">
      <dgm:prSet phldrT="[Текст]" custT="1"/>
      <dgm:spPr/>
      <dgm:t>
        <a:bodyPr/>
        <a:lstStyle/>
        <a:p>
          <a:r>
            <a:rPr lang="ru-RU" sz="2400" b="1" dirty="0"/>
            <a:t>Программа состоит из двух частей:</a:t>
          </a:r>
        </a:p>
      </dgm:t>
    </dgm:pt>
    <dgm:pt modelId="{E17635C0-8F00-4565-83E2-CD404B081827}" type="parTrans" cxnId="{B0E4BD7D-A685-4E6A-9BB0-6BBF210F8EDD}">
      <dgm:prSet/>
      <dgm:spPr/>
      <dgm:t>
        <a:bodyPr/>
        <a:lstStyle/>
        <a:p>
          <a:endParaRPr lang="ru-RU"/>
        </a:p>
      </dgm:t>
    </dgm:pt>
    <dgm:pt modelId="{4F95D42B-8FE3-419A-B1A1-407A7D033B36}" type="sibTrans" cxnId="{B0E4BD7D-A685-4E6A-9BB0-6BBF210F8EDD}">
      <dgm:prSet/>
      <dgm:spPr/>
      <dgm:t>
        <a:bodyPr/>
        <a:lstStyle/>
        <a:p>
          <a:endParaRPr lang="ru-RU"/>
        </a:p>
      </dgm:t>
    </dgm:pt>
    <dgm:pt modelId="{4E5EA414-A206-498F-AB29-E7A0C58622CB}">
      <dgm:prSet phldrT="[Текст]"/>
      <dgm:spPr/>
      <dgm:t>
        <a:bodyPr/>
        <a:lstStyle/>
        <a:p>
          <a:r>
            <a:rPr lang="ru-RU" dirty="0"/>
            <a:t>Обязательная часть (занимает 90% от ее общего объема)</a:t>
          </a:r>
        </a:p>
      </dgm:t>
    </dgm:pt>
    <dgm:pt modelId="{3C497188-95AB-4253-A665-675FAA61BF44}" type="parTrans" cxnId="{E12A928A-2F3A-494C-A660-5CB5F54F0332}">
      <dgm:prSet/>
      <dgm:spPr/>
      <dgm:t>
        <a:bodyPr/>
        <a:lstStyle/>
        <a:p>
          <a:endParaRPr lang="ru-RU"/>
        </a:p>
      </dgm:t>
    </dgm:pt>
    <dgm:pt modelId="{ADD6D5E1-1CD3-4589-972E-170F4A5BACCD}" type="sibTrans" cxnId="{E12A928A-2F3A-494C-A660-5CB5F54F0332}">
      <dgm:prSet/>
      <dgm:spPr/>
      <dgm:t>
        <a:bodyPr/>
        <a:lstStyle/>
        <a:p>
          <a:endParaRPr lang="ru-RU"/>
        </a:p>
      </dgm:t>
    </dgm:pt>
    <dgm:pt modelId="{CD0C585E-FFC4-42C8-97CF-6AEBB8E6869C}" type="pres">
      <dgm:prSet presAssocID="{28C1B094-17F7-4BA6-8CDA-C192771D529E}" presName="diagram" presStyleCnt="0">
        <dgm:presLayoutVars>
          <dgm:dir/>
          <dgm:resizeHandles val="exact"/>
        </dgm:presLayoutVars>
      </dgm:prSet>
      <dgm:spPr/>
    </dgm:pt>
    <dgm:pt modelId="{CE341F04-7854-424D-86C4-721D61D304CB}" type="pres">
      <dgm:prSet presAssocID="{8EAA40DC-2EDF-4A27-9973-4A90B657E33C}" presName="node" presStyleLbl="node1" presStyleIdx="0" presStyleCnt="3" custLinFactX="25541" custLinFactY="8333" custLinFactNeighborX="100000" custLinFactNeighborY="100000">
        <dgm:presLayoutVars>
          <dgm:bulletEnabled val="1"/>
        </dgm:presLayoutVars>
      </dgm:prSet>
      <dgm:spPr/>
    </dgm:pt>
    <dgm:pt modelId="{E321889D-ACD2-4AE1-B10A-59174934A7B6}" type="pres">
      <dgm:prSet presAssocID="{71A19379-341D-45B3-897F-348CC8CAED20}" presName="sibTrans" presStyleCnt="0"/>
      <dgm:spPr/>
    </dgm:pt>
    <dgm:pt modelId="{A2101FE6-8EA1-427A-9CFA-7F199505FEB0}" type="pres">
      <dgm:prSet presAssocID="{103FE3FE-871A-4F8C-B70E-1C9756C0BAB2}" presName="node" presStyleLbl="node1" presStyleIdx="1" presStyleCnt="3" custScaleX="123145" custScaleY="90951" custLinFactNeighborX="-59756" custLinFactNeighborY="-3622">
        <dgm:presLayoutVars>
          <dgm:bulletEnabled val="1"/>
        </dgm:presLayoutVars>
      </dgm:prSet>
      <dgm:spPr/>
    </dgm:pt>
    <dgm:pt modelId="{2F2B2D80-3D41-4190-81B1-8C7D20E3949B}" type="pres">
      <dgm:prSet presAssocID="{4F95D42B-8FE3-419A-B1A1-407A7D033B36}" presName="sibTrans" presStyleCnt="0"/>
      <dgm:spPr/>
    </dgm:pt>
    <dgm:pt modelId="{BB013F31-2C6A-4D7A-BD91-5F13F2DB30C1}" type="pres">
      <dgm:prSet presAssocID="{4E5EA414-A206-498F-AB29-E7A0C58622CB}" presName="node" presStyleLbl="node1" presStyleIdx="2" presStyleCnt="3" custLinFactNeighborX="-62444" custLinFactNeighborY="-8333">
        <dgm:presLayoutVars>
          <dgm:bulletEnabled val="1"/>
        </dgm:presLayoutVars>
      </dgm:prSet>
      <dgm:spPr/>
    </dgm:pt>
  </dgm:ptLst>
  <dgm:cxnLst>
    <dgm:cxn modelId="{66E9CD28-7590-486F-86AB-351422EBB900}" srcId="{28C1B094-17F7-4BA6-8CDA-C192771D529E}" destId="{8EAA40DC-2EDF-4A27-9973-4A90B657E33C}" srcOrd="0" destOrd="0" parTransId="{1DACD967-E8A8-4391-9B04-EFFAD1220ED7}" sibTransId="{71A19379-341D-45B3-897F-348CC8CAED20}"/>
    <dgm:cxn modelId="{0D908E35-B25B-4A5A-BB09-9CC3C3CDC27A}" type="presOf" srcId="{28C1B094-17F7-4BA6-8CDA-C192771D529E}" destId="{CD0C585E-FFC4-42C8-97CF-6AEBB8E6869C}" srcOrd="0" destOrd="0" presId="urn:microsoft.com/office/officeart/2005/8/layout/default"/>
    <dgm:cxn modelId="{12E25439-C978-446E-817A-BE6DEB8CFCFD}" type="presOf" srcId="{103FE3FE-871A-4F8C-B70E-1C9756C0BAB2}" destId="{A2101FE6-8EA1-427A-9CFA-7F199505FEB0}" srcOrd="0" destOrd="0" presId="urn:microsoft.com/office/officeart/2005/8/layout/default"/>
    <dgm:cxn modelId="{4008FA48-3DA4-4A69-A659-382BBA2A2091}" type="presOf" srcId="{8EAA40DC-2EDF-4A27-9973-4A90B657E33C}" destId="{CE341F04-7854-424D-86C4-721D61D304CB}" srcOrd="0" destOrd="0" presId="urn:microsoft.com/office/officeart/2005/8/layout/default"/>
    <dgm:cxn modelId="{BDC6935F-4B60-4788-BCB3-754DA8E9877E}" type="presOf" srcId="{4E5EA414-A206-498F-AB29-E7A0C58622CB}" destId="{BB013F31-2C6A-4D7A-BD91-5F13F2DB30C1}" srcOrd="0" destOrd="0" presId="urn:microsoft.com/office/officeart/2005/8/layout/default"/>
    <dgm:cxn modelId="{B0E4BD7D-A685-4E6A-9BB0-6BBF210F8EDD}" srcId="{28C1B094-17F7-4BA6-8CDA-C192771D529E}" destId="{103FE3FE-871A-4F8C-B70E-1C9756C0BAB2}" srcOrd="1" destOrd="0" parTransId="{E17635C0-8F00-4565-83E2-CD404B081827}" sibTransId="{4F95D42B-8FE3-419A-B1A1-407A7D033B36}"/>
    <dgm:cxn modelId="{E12A928A-2F3A-494C-A660-5CB5F54F0332}" srcId="{28C1B094-17F7-4BA6-8CDA-C192771D529E}" destId="{4E5EA414-A206-498F-AB29-E7A0C58622CB}" srcOrd="2" destOrd="0" parTransId="{3C497188-95AB-4253-A665-675FAA61BF44}" sibTransId="{ADD6D5E1-1CD3-4589-972E-170F4A5BACCD}"/>
    <dgm:cxn modelId="{72E8DC54-40C7-48ED-A129-F1AA775B48D7}" type="presParOf" srcId="{CD0C585E-FFC4-42C8-97CF-6AEBB8E6869C}" destId="{CE341F04-7854-424D-86C4-721D61D304CB}" srcOrd="0" destOrd="0" presId="urn:microsoft.com/office/officeart/2005/8/layout/default"/>
    <dgm:cxn modelId="{70B2EF7B-3CD1-44E8-BDF2-27D25C5BC4EE}" type="presParOf" srcId="{CD0C585E-FFC4-42C8-97CF-6AEBB8E6869C}" destId="{E321889D-ACD2-4AE1-B10A-59174934A7B6}" srcOrd="1" destOrd="0" presId="urn:microsoft.com/office/officeart/2005/8/layout/default"/>
    <dgm:cxn modelId="{EB51D164-A83A-46A8-9A92-01528F05AB56}" type="presParOf" srcId="{CD0C585E-FFC4-42C8-97CF-6AEBB8E6869C}" destId="{A2101FE6-8EA1-427A-9CFA-7F199505FEB0}" srcOrd="2" destOrd="0" presId="urn:microsoft.com/office/officeart/2005/8/layout/default"/>
    <dgm:cxn modelId="{55F3DB71-AFF3-4800-B1BD-EE4416391AB4}" type="presParOf" srcId="{CD0C585E-FFC4-42C8-97CF-6AEBB8E6869C}" destId="{2F2B2D80-3D41-4190-81B1-8C7D20E3949B}" srcOrd="3" destOrd="0" presId="urn:microsoft.com/office/officeart/2005/8/layout/default"/>
    <dgm:cxn modelId="{4EE71619-2C2D-4C02-823D-90CC1185559C}" type="presParOf" srcId="{CD0C585E-FFC4-42C8-97CF-6AEBB8E6869C}" destId="{BB013F31-2C6A-4D7A-BD91-5F13F2DB30C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FDED81-6DDE-446F-8B16-2A8E27CDB568}" type="doc">
      <dgm:prSet loTypeId="urn:microsoft.com/office/officeart/2005/8/layout/cycle6" loCatId="cycle" qsTypeId="urn:microsoft.com/office/officeart/2005/8/quickstyle/3d5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D2AB88C-A522-4E01-9E32-C131E9650A51}">
      <dgm:prSet phldrT="[Текст]" custT="1"/>
      <dgm:spPr/>
      <dgm:t>
        <a:bodyPr/>
        <a:lstStyle/>
        <a:p>
          <a:r>
            <a:rPr lang="ru-RU" sz="1400" b="1" dirty="0"/>
            <a:t>Физическое развитие</a:t>
          </a:r>
        </a:p>
      </dgm:t>
    </dgm:pt>
    <dgm:pt modelId="{D0FAD649-C4B2-45C3-AC0C-DACDD1FF4157}" type="parTrans" cxnId="{E7E694DC-FF40-4C6C-9676-7A3B86916ADA}">
      <dgm:prSet/>
      <dgm:spPr/>
      <dgm:t>
        <a:bodyPr/>
        <a:lstStyle/>
        <a:p>
          <a:endParaRPr lang="ru-RU"/>
        </a:p>
      </dgm:t>
    </dgm:pt>
    <dgm:pt modelId="{693B3BBE-3D6D-4478-BB75-6B786348CD82}" type="sibTrans" cxnId="{E7E694DC-FF40-4C6C-9676-7A3B86916ADA}">
      <dgm:prSet/>
      <dgm:spPr/>
      <dgm:t>
        <a:bodyPr/>
        <a:lstStyle/>
        <a:p>
          <a:endParaRPr lang="ru-RU"/>
        </a:p>
      </dgm:t>
    </dgm:pt>
    <dgm:pt modelId="{C739316F-E271-4B3D-9B51-7B45AC1439E6}">
      <dgm:prSet phldrT="[Текст]" custT="1"/>
      <dgm:spPr/>
      <dgm:t>
        <a:bodyPr/>
        <a:lstStyle/>
        <a:p>
          <a:r>
            <a:rPr lang="ru-RU" sz="1200" b="1" dirty="0"/>
            <a:t>Социально – коммуникативное развитие</a:t>
          </a:r>
        </a:p>
      </dgm:t>
    </dgm:pt>
    <dgm:pt modelId="{3F9DFD72-D94D-4B83-9E53-74C5703146A7}" type="parTrans" cxnId="{E620BB4F-3385-4B0E-90F8-1D1A9C00391C}">
      <dgm:prSet/>
      <dgm:spPr/>
      <dgm:t>
        <a:bodyPr/>
        <a:lstStyle/>
        <a:p>
          <a:endParaRPr lang="ru-RU"/>
        </a:p>
      </dgm:t>
    </dgm:pt>
    <dgm:pt modelId="{4772B449-3F08-4AAA-BFEB-80ED536F29DE}" type="sibTrans" cxnId="{E620BB4F-3385-4B0E-90F8-1D1A9C00391C}">
      <dgm:prSet/>
      <dgm:spPr/>
      <dgm:t>
        <a:bodyPr/>
        <a:lstStyle/>
        <a:p>
          <a:endParaRPr lang="ru-RU"/>
        </a:p>
      </dgm:t>
    </dgm:pt>
    <dgm:pt modelId="{7613643A-7754-46F3-8EE1-B84BD4D12E10}">
      <dgm:prSet phldrT="[Текст]"/>
      <dgm:spPr/>
      <dgm:t>
        <a:bodyPr/>
        <a:lstStyle/>
        <a:p>
          <a:r>
            <a:rPr lang="ru-RU" b="1" dirty="0"/>
            <a:t>Речевое развитие</a:t>
          </a:r>
        </a:p>
      </dgm:t>
    </dgm:pt>
    <dgm:pt modelId="{93240B8A-69A4-4FE1-B63F-D8641F555D52}" type="parTrans" cxnId="{F79109E6-FB42-4587-8138-EF479F9EE6C9}">
      <dgm:prSet/>
      <dgm:spPr/>
      <dgm:t>
        <a:bodyPr/>
        <a:lstStyle/>
        <a:p>
          <a:endParaRPr lang="ru-RU"/>
        </a:p>
      </dgm:t>
    </dgm:pt>
    <dgm:pt modelId="{1FA0990F-93C6-4FAD-A53A-E6A61AB5C794}" type="sibTrans" cxnId="{F79109E6-FB42-4587-8138-EF479F9EE6C9}">
      <dgm:prSet/>
      <dgm:spPr/>
      <dgm:t>
        <a:bodyPr/>
        <a:lstStyle/>
        <a:p>
          <a:endParaRPr lang="ru-RU"/>
        </a:p>
      </dgm:t>
    </dgm:pt>
    <dgm:pt modelId="{E29F196D-25A4-4D85-A75A-9D764B1750B5}">
      <dgm:prSet phldrT="[Текст]"/>
      <dgm:spPr>
        <a:solidFill>
          <a:srgbClr val="EFD955"/>
        </a:solidFill>
      </dgm:spPr>
      <dgm:t>
        <a:bodyPr/>
        <a:lstStyle/>
        <a:p>
          <a:r>
            <a:rPr lang="ru-RU" b="1" dirty="0"/>
            <a:t>Познавательное развитие</a:t>
          </a:r>
        </a:p>
      </dgm:t>
    </dgm:pt>
    <dgm:pt modelId="{3CBC9D7F-3048-49D5-B351-5F5450E37758}" type="parTrans" cxnId="{C3B217CA-4BCA-4962-981F-5DB0783F0346}">
      <dgm:prSet/>
      <dgm:spPr/>
      <dgm:t>
        <a:bodyPr/>
        <a:lstStyle/>
        <a:p>
          <a:endParaRPr lang="ru-RU"/>
        </a:p>
      </dgm:t>
    </dgm:pt>
    <dgm:pt modelId="{FA055B75-0A19-444F-9F57-5E3843BFA26A}" type="sibTrans" cxnId="{C3B217CA-4BCA-4962-981F-5DB0783F0346}">
      <dgm:prSet/>
      <dgm:spPr/>
      <dgm:t>
        <a:bodyPr/>
        <a:lstStyle/>
        <a:p>
          <a:endParaRPr lang="ru-RU"/>
        </a:p>
      </dgm:t>
    </dgm:pt>
    <dgm:pt modelId="{4B099A4D-EF57-4312-B85B-EB8D3E51E2CE}">
      <dgm:prSet phldrT="[Текст]"/>
      <dgm:spPr/>
      <dgm:t>
        <a:bodyPr/>
        <a:lstStyle/>
        <a:p>
          <a:r>
            <a:rPr lang="ru-RU" b="1" dirty="0"/>
            <a:t>Художественно – эстетическое развитие</a:t>
          </a:r>
        </a:p>
      </dgm:t>
    </dgm:pt>
    <dgm:pt modelId="{3E13A251-D9E2-4FA6-84FE-F2E93B315EA0}" type="parTrans" cxnId="{6FCB77D8-79A9-49DF-91D2-A88E5DF91FD8}">
      <dgm:prSet/>
      <dgm:spPr/>
      <dgm:t>
        <a:bodyPr/>
        <a:lstStyle/>
        <a:p>
          <a:endParaRPr lang="ru-RU"/>
        </a:p>
      </dgm:t>
    </dgm:pt>
    <dgm:pt modelId="{8C245D69-0576-46DA-BBD3-B283E9EB519A}" type="sibTrans" cxnId="{6FCB77D8-79A9-49DF-91D2-A88E5DF91FD8}">
      <dgm:prSet/>
      <dgm:spPr/>
      <dgm:t>
        <a:bodyPr/>
        <a:lstStyle/>
        <a:p>
          <a:endParaRPr lang="ru-RU"/>
        </a:p>
      </dgm:t>
    </dgm:pt>
    <dgm:pt modelId="{F48D0BD2-5D99-45A3-8D39-D00E0A2C7C24}" type="pres">
      <dgm:prSet presAssocID="{C8FDED81-6DDE-446F-8B16-2A8E27CDB568}" presName="cycle" presStyleCnt="0">
        <dgm:presLayoutVars>
          <dgm:dir/>
          <dgm:resizeHandles val="exact"/>
        </dgm:presLayoutVars>
      </dgm:prSet>
      <dgm:spPr/>
    </dgm:pt>
    <dgm:pt modelId="{E50E84B0-AF78-4ECA-9E87-D556DFC020DA}" type="pres">
      <dgm:prSet presAssocID="{1D2AB88C-A522-4E01-9E32-C131E9650A51}" presName="node" presStyleLbl="node1" presStyleIdx="0" presStyleCnt="5">
        <dgm:presLayoutVars>
          <dgm:bulletEnabled val="1"/>
        </dgm:presLayoutVars>
      </dgm:prSet>
      <dgm:spPr/>
    </dgm:pt>
    <dgm:pt modelId="{657E8491-FAA6-4179-B7A9-6A8B98A9FC9D}" type="pres">
      <dgm:prSet presAssocID="{1D2AB88C-A522-4E01-9E32-C131E9650A51}" presName="spNode" presStyleCnt="0"/>
      <dgm:spPr/>
    </dgm:pt>
    <dgm:pt modelId="{9CF31787-8D19-4C83-B58E-29C11B87C5A1}" type="pres">
      <dgm:prSet presAssocID="{693B3BBE-3D6D-4478-BB75-6B786348CD82}" presName="sibTrans" presStyleLbl="sibTrans1D1" presStyleIdx="0" presStyleCnt="5"/>
      <dgm:spPr/>
    </dgm:pt>
    <dgm:pt modelId="{E0B43184-0484-4913-9AE0-60FC58A83CAE}" type="pres">
      <dgm:prSet presAssocID="{C739316F-E271-4B3D-9B51-7B45AC1439E6}" presName="node" presStyleLbl="node1" presStyleIdx="1" presStyleCnt="5">
        <dgm:presLayoutVars>
          <dgm:bulletEnabled val="1"/>
        </dgm:presLayoutVars>
      </dgm:prSet>
      <dgm:spPr/>
    </dgm:pt>
    <dgm:pt modelId="{B0E03A73-08E9-4E88-8D32-D5391FD27537}" type="pres">
      <dgm:prSet presAssocID="{C739316F-E271-4B3D-9B51-7B45AC1439E6}" presName="spNode" presStyleCnt="0"/>
      <dgm:spPr/>
    </dgm:pt>
    <dgm:pt modelId="{8A97AEC7-B5B5-40FC-B2C9-1432F6D3AA0C}" type="pres">
      <dgm:prSet presAssocID="{4772B449-3F08-4AAA-BFEB-80ED536F29DE}" presName="sibTrans" presStyleLbl="sibTrans1D1" presStyleIdx="1" presStyleCnt="5"/>
      <dgm:spPr/>
    </dgm:pt>
    <dgm:pt modelId="{369ECDC7-6B3B-484B-A17C-170BE40B50E4}" type="pres">
      <dgm:prSet presAssocID="{7613643A-7754-46F3-8EE1-B84BD4D12E10}" presName="node" presStyleLbl="node1" presStyleIdx="2" presStyleCnt="5">
        <dgm:presLayoutVars>
          <dgm:bulletEnabled val="1"/>
        </dgm:presLayoutVars>
      </dgm:prSet>
      <dgm:spPr/>
    </dgm:pt>
    <dgm:pt modelId="{9E2A521D-DA39-47D2-9BE9-78E1A2CFD596}" type="pres">
      <dgm:prSet presAssocID="{7613643A-7754-46F3-8EE1-B84BD4D12E10}" presName="spNode" presStyleCnt="0"/>
      <dgm:spPr/>
    </dgm:pt>
    <dgm:pt modelId="{C280BD75-E653-4B76-8718-45C74A7C7C1C}" type="pres">
      <dgm:prSet presAssocID="{1FA0990F-93C6-4FAD-A53A-E6A61AB5C794}" presName="sibTrans" presStyleLbl="sibTrans1D1" presStyleIdx="2" presStyleCnt="5"/>
      <dgm:spPr/>
    </dgm:pt>
    <dgm:pt modelId="{53938586-78D9-4819-9BFA-936DD9B22841}" type="pres">
      <dgm:prSet presAssocID="{E29F196D-25A4-4D85-A75A-9D764B1750B5}" presName="node" presStyleLbl="node1" presStyleIdx="3" presStyleCnt="5" custRadScaleRad="101673" custRadScaleInc="5325">
        <dgm:presLayoutVars>
          <dgm:bulletEnabled val="1"/>
        </dgm:presLayoutVars>
      </dgm:prSet>
      <dgm:spPr/>
    </dgm:pt>
    <dgm:pt modelId="{DB6DD88C-7F34-4941-B50A-A948699DA6B6}" type="pres">
      <dgm:prSet presAssocID="{E29F196D-25A4-4D85-A75A-9D764B1750B5}" presName="spNode" presStyleCnt="0"/>
      <dgm:spPr/>
    </dgm:pt>
    <dgm:pt modelId="{93052D32-4E7E-455A-B50E-5DA6F8DBAE12}" type="pres">
      <dgm:prSet presAssocID="{FA055B75-0A19-444F-9F57-5E3843BFA26A}" presName="sibTrans" presStyleLbl="sibTrans1D1" presStyleIdx="3" presStyleCnt="5"/>
      <dgm:spPr/>
    </dgm:pt>
    <dgm:pt modelId="{AED9B0E0-355D-44A8-9EB0-EC8A81401A15}" type="pres">
      <dgm:prSet presAssocID="{4B099A4D-EF57-4312-B85B-EB8D3E51E2CE}" presName="node" presStyleLbl="node1" presStyleIdx="4" presStyleCnt="5">
        <dgm:presLayoutVars>
          <dgm:bulletEnabled val="1"/>
        </dgm:presLayoutVars>
      </dgm:prSet>
      <dgm:spPr/>
    </dgm:pt>
    <dgm:pt modelId="{8F586892-7FA2-47FF-9B68-7FC6C1922981}" type="pres">
      <dgm:prSet presAssocID="{4B099A4D-EF57-4312-B85B-EB8D3E51E2CE}" presName="spNode" presStyleCnt="0"/>
      <dgm:spPr/>
    </dgm:pt>
    <dgm:pt modelId="{CC33B84C-E18F-41BA-94E7-CDE400E29796}" type="pres">
      <dgm:prSet presAssocID="{8C245D69-0576-46DA-BBD3-B283E9EB519A}" presName="sibTrans" presStyleLbl="sibTrans1D1" presStyleIdx="4" presStyleCnt="5"/>
      <dgm:spPr/>
    </dgm:pt>
  </dgm:ptLst>
  <dgm:cxnLst>
    <dgm:cxn modelId="{B74AA525-0297-446E-AD42-F53B90BCC00A}" type="presOf" srcId="{1FA0990F-93C6-4FAD-A53A-E6A61AB5C794}" destId="{C280BD75-E653-4B76-8718-45C74A7C7C1C}" srcOrd="0" destOrd="0" presId="urn:microsoft.com/office/officeart/2005/8/layout/cycle6"/>
    <dgm:cxn modelId="{E620BB4F-3385-4B0E-90F8-1D1A9C00391C}" srcId="{C8FDED81-6DDE-446F-8B16-2A8E27CDB568}" destId="{C739316F-E271-4B3D-9B51-7B45AC1439E6}" srcOrd="1" destOrd="0" parTransId="{3F9DFD72-D94D-4B83-9E53-74C5703146A7}" sibTransId="{4772B449-3F08-4AAA-BFEB-80ED536F29DE}"/>
    <dgm:cxn modelId="{90101367-3FA8-4DB8-B97C-72228BD845FF}" type="presOf" srcId="{4772B449-3F08-4AAA-BFEB-80ED536F29DE}" destId="{8A97AEC7-B5B5-40FC-B2C9-1432F6D3AA0C}" srcOrd="0" destOrd="0" presId="urn:microsoft.com/office/officeart/2005/8/layout/cycle6"/>
    <dgm:cxn modelId="{714B7A68-D1CD-4B46-9A79-DA1446F6613D}" type="presOf" srcId="{693B3BBE-3D6D-4478-BB75-6B786348CD82}" destId="{9CF31787-8D19-4C83-B58E-29C11B87C5A1}" srcOrd="0" destOrd="0" presId="urn:microsoft.com/office/officeart/2005/8/layout/cycle6"/>
    <dgm:cxn modelId="{AF623072-35F2-4966-9F0A-F3BA53B2F11D}" type="presOf" srcId="{C739316F-E271-4B3D-9B51-7B45AC1439E6}" destId="{E0B43184-0484-4913-9AE0-60FC58A83CAE}" srcOrd="0" destOrd="0" presId="urn:microsoft.com/office/officeart/2005/8/layout/cycle6"/>
    <dgm:cxn modelId="{EDB6F585-B3D0-4F13-BC35-4D17DA3BFA9A}" type="presOf" srcId="{C8FDED81-6DDE-446F-8B16-2A8E27CDB568}" destId="{F48D0BD2-5D99-45A3-8D39-D00E0A2C7C24}" srcOrd="0" destOrd="0" presId="urn:microsoft.com/office/officeart/2005/8/layout/cycle6"/>
    <dgm:cxn modelId="{2619E188-9B63-49F7-8E27-FD6DBD118730}" type="presOf" srcId="{8C245D69-0576-46DA-BBD3-B283E9EB519A}" destId="{CC33B84C-E18F-41BA-94E7-CDE400E29796}" srcOrd="0" destOrd="0" presId="urn:microsoft.com/office/officeart/2005/8/layout/cycle6"/>
    <dgm:cxn modelId="{6D6469A9-63B5-41BD-B7BA-0D2DDB2CF53B}" type="presOf" srcId="{7613643A-7754-46F3-8EE1-B84BD4D12E10}" destId="{369ECDC7-6B3B-484B-A17C-170BE40B50E4}" srcOrd="0" destOrd="0" presId="urn:microsoft.com/office/officeart/2005/8/layout/cycle6"/>
    <dgm:cxn modelId="{69E1BBBF-30B0-4933-AC0E-C578446E7ECD}" type="presOf" srcId="{E29F196D-25A4-4D85-A75A-9D764B1750B5}" destId="{53938586-78D9-4819-9BFA-936DD9B22841}" srcOrd="0" destOrd="0" presId="urn:microsoft.com/office/officeart/2005/8/layout/cycle6"/>
    <dgm:cxn modelId="{C3B217CA-4BCA-4962-981F-5DB0783F0346}" srcId="{C8FDED81-6DDE-446F-8B16-2A8E27CDB568}" destId="{E29F196D-25A4-4D85-A75A-9D764B1750B5}" srcOrd="3" destOrd="0" parTransId="{3CBC9D7F-3048-49D5-B351-5F5450E37758}" sibTransId="{FA055B75-0A19-444F-9F57-5E3843BFA26A}"/>
    <dgm:cxn modelId="{E9CB15CC-BD60-46F3-9D2B-3C38444EB475}" type="presOf" srcId="{1D2AB88C-A522-4E01-9E32-C131E9650A51}" destId="{E50E84B0-AF78-4ECA-9E87-D556DFC020DA}" srcOrd="0" destOrd="0" presId="urn:microsoft.com/office/officeart/2005/8/layout/cycle6"/>
    <dgm:cxn modelId="{6FCB77D8-79A9-49DF-91D2-A88E5DF91FD8}" srcId="{C8FDED81-6DDE-446F-8B16-2A8E27CDB568}" destId="{4B099A4D-EF57-4312-B85B-EB8D3E51E2CE}" srcOrd="4" destOrd="0" parTransId="{3E13A251-D9E2-4FA6-84FE-F2E93B315EA0}" sibTransId="{8C245D69-0576-46DA-BBD3-B283E9EB519A}"/>
    <dgm:cxn modelId="{E7E694DC-FF40-4C6C-9676-7A3B86916ADA}" srcId="{C8FDED81-6DDE-446F-8B16-2A8E27CDB568}" destId="{1D2AB88C-A522-4E01-9E32-C131E9650A51}" srcOrd="0" destOrd="0" parTransId="{D0FAD649-C4B2-45C3-AC0C-DACDD1FF4157}" sibTransId="{693B3BBE-3D6D-4478-BB75-6B786348CD82}"/>
    <dgm:cxn modelId="{F79109E6-FB42-4587-8138-EF479F9EE6C9}" srcId="{C8FDED81-6DDE-446F-8B16-2A8E27CDB568}" destId="{7613643A-7754-46F3-8EE1-B84BD4D12E10}" srcOrd="2" destOrd="0" parTransId="{93240B8A-69A4-4FE1-B63F-D8641F555D52}" sibTransId="{1FA0990F-93C6-4FAD-A53A-E6A61AB5C794}"/>
    <dgm:cxn modelId="{A6C90EE6-EFEE-4564-8EE5-BAB5E6A3F6E9}" type="presOf" srcId="{4B099A4D-EF57-4312-B85B-EB8D3E51E2CE}" destId="{AED9B0E0-355D-44A8-9EB0-EC8A81401A15}" srcOrd="0" destOrd="0" presId="urn:microsoft.com/office/officeart/2005/8/layout/cycle6"/>
    <dgm:cxn modelId="{DAF9A1FA-7854-434C-B4DC-542E81C6D1C2}" type="presOf" srcId="{FA055B75-0A19-444F-9F57-5E3843BFA26A}" destId="{93052D32-4E7E-455A-B50E-5DA6F8DBAE12}" srcOrd="0" destOrd="0" presId="urn:microsoft.com/office/officeart/2005/8/layout/cycle6"/>
    <dgm:cxn modelId="{2A6AC642-8CD1-4BC0-8702-EB2E44FC7B51}" type="presParOf" srcId="{F48D0BD2-5D99-45A3-8D39-D00E0A2C7C24}" destId="{E50E84B0-AF78-4ECA-9E87-D556DFC020DA}" srcOrd="0" destOrd="0" presId="urn:microsoft.com/office/officeart/2005/8/layout/cycle6"/>
    <dgm:cxn modelId="{028119CF-59B8-475C-A7D4-9984DC887D77}" type="presParOf" srcId="{F48D0BD2-5D99-45A3-8D39-D00E0A2C7C24}" destId="{657E8491-FAA6-4179-B7A9-6A8B98A9FC9D}" srcOrd="1" destOrd="0" presId="urn:microsoft.com/office/officeart/2005/8/layout/cycle6"/>
    <dgm:cxn modelId="{66C48AF4-4E63-42D9-AC8C-9D209E2A0C3B}" type="presParOf" srcId="{F48D0BD2-5D99-45A3-8D39-D00E0A2C7C24}" destId="{9CF31787-8D19-4C83-B58E-29C11B87C5A1}" srcOrd="2" destOrd="0" presId="urn:microsoft.com/office/officeart/2005/8/layout/cycle6"/>
    <dgm:cxn modelId="{8B2CB61B-CAF6-4EAB-885F-DDBCB19870DB}" type="presParOf" srcId="{F48D0BD2-5D99-45A3-8D39-D00E0A2C7C24}" destId="{E0B43184-0484-4913-9AE0-60FC58A83CAE}" srcOrd="3" destOrd="0" presId="urn:microsoft.com/office/officeart/2005/8/layout/cycle6"/>
    <dgm:cxn modelId="{13C4E07B-A57C-443D-AA4D-0B5856C83F6A}" type="presParOf" srcId="{F48D0BD2-5D99-45A3-8D39-D00E0A2C7C24}" destId="{B0E03A73-08E9-4E88-8D32-D5391FD27537}" srcOrd="4" destOrd="0" presId="urn:microsoft.com/office/officeart/2005/8/layout/cycle6"/>
    <dgm:cxn modelId="{D279FA87-44C5-4103-AC87-DF13E58AFE0A}" type="presParOf" srcId="{F48D0BD2-5D99-45A3-8D39-D00E0A2C7C24}" destId="{8A97AEC7-B5B5-40FC-B2C9-1432F6D3AA0C}" srcOrd="5" destOrd="0" presId="urn:microsoft.com/office/officeart/2005/8/layout/cycle6"/>
    <dgm:cxn modelId="{0B13F0DE-431D-4413-870A-1328CBA8A534}" type="presParOf" srcId="{F48D0BD2-5D99-45A3-8D39-D00E0A2C7C24}" destId="{369ECDC7-6B3B-484B-A17C-170BE40B50E4}" srcOrd="6" destOrd="0" presId="urn:microsoft.com/office/officeart/2005/8/layout/cycle6"/>
    <dgm:cxn modelId="{CCBACA9D-FB35-4422-8611-9E7A162444F1}" type="presParOf" srcId="{F48D0BD2-5D99-45A3-8D39-D00E0A2C7C24}" destId="{9E2A521D-DA39-47D2-9BE9-78E1A2CFD596}" srcOrd="7" destOrd="0" presId="urn:microsoft.com/office/officeart/2005/8/layout/cycle6"/>
    <dgm:cxn modelId="{F61E8F77-620A-4F6E-9B55-C706E5094484}" type="presParOf" srcId="{F48D0BD2-5D99-45A3-8D39-D00E0A2C7C24}" destId="{C280BD75-E653-4B76-8718-45C74A7C7C1C}" srcOrd="8" destOrd="0" presId="urn:microsoft.com/office/officeart/2005/8/layout/cycle6"/>
    <dgm:cxn modelId="{C732E3EB-AB00-411D-983F-43F367B49C1F}" type="presParOf" srcId="{F48D0BD2-5D99-45A3-8D39-D00E0A2C7C24}" destId="{53938586-78D9-4819-9BFA-936DD9B22841}" srcOrd="9" destOrd="0" presId="urn:microsoft.com/office/officeart/2005/8/layout/cycle6"/>
    <dgm:cxn modelId="{2E7C5A47-AF32-4208-AA92-6C1688B570FD}" type="presParOf" srcId="{F48D0BD2-5D99-45A3-8D39-D00E0A2C7C24}" destId="{DB6DD88C-7F34-4941-B50A-A948699DA6B6}" srcOrd="10" destOrd="0" presId="urn:microsoft.com/office/officeart/2005/8/layout/cycle6"/>
    <dgm:cxn modelId="{02ED6ED9-942C-46D4-AF61-624D7CF97185}" type="presParOf" srcId="{F48D0BD2-5D99-45A3-8D39-D00E0A2C7C24}" destId="{93052D32-4E7E-455A-B50E-5DA6F8DBAE12}" srcOrd="11" destOrd="0" presId="urn:microsoft.com/office/officeart/2005/8/layout/cycle6"/>
    <dgm:cxn modelId="{D9560B99-0E1E-4E79-A8BC-B667822887DE}" type="presParOf" srcId="{F48D0BD2-5D99-45A3-8D39-D00E0A2C7C24}" destId="{AED9B0E0-355D-44A8-9EB0-EC8A81401A15}" srcOrd="12" destOrd="0" presId="urn:microsoft.com/office/officeart/2005/8/layout/cycle6"/>
    <dgm:cxn modelId="{36911749-9594-4C62-A43F-DAB3F06C8A43}" type="presParOf" srcId="{F48D0BD2-5D99-45A3-8D39-D00E0A2C7C24}" destId="{8F586892-7FA2-47FF-9B68-7FC6C1922981}" srcOrd="13" destOrd="0" presId="urn:microsoft.com/office/officeart/2005/8/layout/cycle6"/>
    <dgm:cxn modelId="{F8070DB2-0BBE-4735-BB99-3E5D8F020D3B}" type="presParOf" srcId="{F48D0BD2-5D99-45A3-8D39-D00E0A2C7C24}" destId="{CC33B84C-E18F-41BA-94E7-CDE400E2979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D0AF45-D878-47F0-9E9B-3E694E374532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AB69E010-4812-4A4C-B39C-9A323DA5EBDE}">
      <dgm:prSet phldrT="[Текст]" custT="1"/>
      <dgm:spPr/>
      <dgm:t>
        <a:bodyPr/>
        <a:lstStyle/>
        <a:p>
          <a:r>
            <a:rPr lang="ru-RU" sz="1600" b="1" dirty="0"/>
            <a:t>Психолого – педагогическая поддержка семьи</a:t>
          </a:r>
        </a:p>
      </dgm:t>
    </dgm:pt>
    <dgm:pt modelId="{FD8D6FDC-C7BE-4437-9FD0-53954087F28B}" type="parTrans" cxnId="{1A3532C6-204F-48E0-B74C-E619296E5036}">
      <dgm:prSet/>
      <dgm:spPr/>
      <dgm:t>
        <a:bodyPr/>
        <a:lstStyle/>
        <a:p>
          <a:endParaRPr lang="ru-RU"/>
        </a:p>
      </dgm:t>
    </dgm:pt>
    <dgm:pt modelId="{63634E68-0979-479B-8CC1-13BA8A6B3AC0}" type="sibTrans" cxnId="{1A3532C6-204F-48E0-B74C-E619296E5036}">
      <dgm:prSet/>
      <dgm:spPr/>
      <dgm:t>
        <a:bodyPr/>
        <a:lstStyle/>
        <a:p>
          <a:endParaRPr lang="ru-RU"/>
        </a:p>
      </dgm:t>
    </dgm:pt>
    <dgm:pt modelId="{1E7C6277-4D6A-4BA0-BB56-6769B3B9C78B}">
      <dgm:prSet phldrT="[Текст]" custT="1"/>
      <dgm:spPr/>
      <dgm:t>
        <a:bodyPr/>
        <a:lstStyle/>
        <a:p>
          <a:r>
            <a:rPr lang="ru-RU" sz="1400" b="1" dirty="0"/>
            <a:t>Повышение компетентности родителей</a:t>
          </a:r>
        </a:p>
      </dgm:t>
    </dgm:pt>
    <dgm:pt modelId="{FDB14B7F-55EA-4FF6-B9CD-28CF13D9441F}" type="parTrans" cxnId="{DDF6528F-0EB1-4BB1-B37C-401857B996A9}">
      <dgm:prSet/>
      <dgm:spPr/>
      <dgm:t>
        <a:bodyPr/>
        <a:lstStyle/>
        <a:p>
          <a:endParaRPr lang="ru-RU"/>
        </a:p>
      </dgm:t>
    </dgm:pt>
    <dgm:pt modelId="{A81E1B47-DCE6-4C4D-949D-89598EEFB4F3}" type="sibTrans" cxnId="{DDF6528F-0EB1-4BB1-B37C-401857B996A9}">
      <dgm:prSet/>
      <dgm:spPr/>
      <dgm:t>
        <a:bodyPr/>
        <a:lstStyle/>
        <a:p>
          <a:endParaRPr lang="ru-RU"/>
        </a:p>
      </dgm:t>
    </dgm:pt>
    <dgm:pt modelId="{EFA49761-E5F1-4037-ABE5-B2A0F9DC67BA}">
      <dgm:prSet phldrT="[Текст]" custT="1"/>
      <dgm:spPr/>
      <dgm:t>
        <a:bodyPr/>
        <a:lstStyle/>
        <a:p>
          <a:r>
            <a:rPr lang="ru-RU" sz="1600" b="1" dirty="0"/>
            <a:t>Единство подходов к воспитанию и обучению</a:t>
          </a:r>
        </a:p>
      </dgm:t>
    </dgm:pt>
    <dgm:pt modelId="{DA318D9C-B29C-4A8E-B469-1778D908945D}" type="parTrans" cxnId="{66A8549D-C212-4CBD-B31D-F32D7166B3B4}">
      <dgm:prSet/>
      <dgm:spPr/>
      <dgm:t>
        <a:bodyPr/>
        <a:lstStyle/>
        <a:p>
          <a:endParaRPr lang="ru-RU"/>
        </a:p>
      </dgm:t>
    </dgm:pt>
    <dgm:pt modelId="{9FC800DE-AA68-42FA-9A43-4E5158477494}" type="sibTrans" cxnId="{66A8549D-C212-4CBD-B31D-F32D7166B3B4}">
      <dgm:prSet/>
      <dgm:spPr/>
      <dgm:t>
        <a:bodyPr/>
        <a:lstStyle/>
        <a:p>
          <a:endParaRPr lang="ru-RU"/>
        </a:p>
      </dgm:t>
    </dgm:pt>
    <dgm:pt modelId="{764412AA-F451-4D99-8E6B-C663276B1623}" type="pres">
      <dgm:prSet presAssocID="{80D0AF45-D878-47F0-9E9B-3E694E374532}" presName="compositeShape" presStyleCnt="0">
        <dgm:presLayoutVars>
          <dgm:chMax val="7"/>
          <dgm:dir/>
          <dgm:resizeHandles val="exact"/>
        </dgm:presLayoutVars>
      </dgm:prSet>
      <dgm:spPr/>
    </dgm:pt>
    <dgm:pt modelId="{D45C9091-93BA-4753-B773-89F23180B13A}" type="pres">
      <dgm:prSet presAssocID="{AB69E010-4812-4A4C-B39C-9A323DA5EBDE}" presName="circ1" presStyleLbl="vennNode1" presStyleIdx="0" presStyleCnt="3"/>
      <dgm:spPr/>
    </dgm:pt>
    <dgm:pt modelId="{F66D3FE4-353E-4B6F-9A0F-E5552EAF8CF6}" type="pres">
      <dgm:prSet presAssocID="{AB69E010-4812-4A4C-B39C-9A323DA5EBD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0B291D8-CA64-42E7-BBD2-F1433168BDF3}" type="pres">
      <dgm:prSet presAssocID="{1E7C6277-4D6A-4BA0-BB56-6769B3B9C78B}" presName="circ2" presStyleLbl="vennNode1" presStyleIdx="1" presStyleCnt="3" custScaleX="111855"/>
      <dgm:spPr/>
    </dgm:pt>
    <dgm:pt modelId="{EFEE0334-F5BE-4E49-8F79-993A46E7C6A7}" type="pres">
      <dgm:prSet presAssocID="{1E7C6277-4D6A-4BA0-BB56-6769B3B9C78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4740C2E-4529-4A77-9162-90623C5B15EB}" type="pres">
      <dgm:prSet presAssocID="{EFA49761-E5F1-4037-ABE5-B2A0F9DC67BA}" presName="circ3" presStyleLbl="vennNode1" presStyleIdx="2" presStyleCnt="3" custScaleX="101328"/>
      <dgm:spPr/>
    </dgm:pt>
    <dgm:pt modelId="{26D8406F-90CE-4071-8652-33BD2964B7FE}" type="pres">
      <dgm:prSet presAssocID="{EFA49761-E5F1-4037-ABE5-B2A0F9DC67B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33F611F-0C97-499C-ADC5-69198E154840}" type="presOf" srcId="{EFA49761-E5F1-4037-ABE5-B2A0F9DC67BA}" destId="{26D8406F-90CE-4071-8652-33BD2964B7FE}" srcOrd="1" destOrd="0" presId="urn:microsoft.com/office/officeart/2005/8/layout/venn1"/>
    <dgm:cxn modelId="{BB905A30-D5AB-4572-9C9C-B93676126952}" type="presOf" srcId="{1E7C6277-4D6A-4BA0-BB56-6769B3B9C78B}" destId="{F0B291D8-CA64-42E7-BBD2-F1433168BDF3}" srcOrd="0" destOrd="0" presId="urn:microsoft.com/office/officeart/2005/8/layout/venn1"/>
    <dgm:cxn modelId="{6AE85C34-2AE1-40D6-B2C8-24A4A98BDA12}" type="presOf" srcId="{1E7C6277-4D6A-4BA0-BB56-6769B3B9C78B}" destId="{EFEE0334-F5BE-4E49-8F79-993A46E7C6A7}" srcOrd="1" destOrd="0" presId="urn:microsoft.com/office/officeart/2005/8/layout/venn1"/>
    <dgm:cxn modelId="{177D0743-D46E-4BF0-B330-A5DF2C8DE259}" type="presOf" srcId="{AB69E010-4812-4A4C-B39C-9A323DA5EBDE}" destId="{D45C9091-93BA-4753-B773-89F23180B13A}" srcOrd="0" destOrd="0" presId="urn:microsoft.com/office/officeart/2005/8/layout/venn1"/>
    <dgm:cxn modelId="{E239098C-D83D-47CE-9D45-AE0C1A46C615}" type="presOf" srcId="{EFA49761-E5F1-4037-ABE5-B2A0F9DC67BA}" destId="{E4740C2E-4529-4A77-9162-90623C5B15EB}" srcOrd="0" destOrd="0" presId="urn:microsoft.com/office/officeart/2005/8/layout/venn1"/>
    <dgm:cxn modelId="{DDF6528F-0EB1-4BB1-B37C-401857B996A9}" srcId="{80D0AF45-D878-47F0-9E9B-3E694E374532}" destId="{1E7C6277-4D6A-4BA0-BB56-6769B3B9C78B}" srcOrd="1" destOrd="0" parTransId="{FDB14B7F-55EA-4FF6-B9CD-28CF13D9441F}" sibTransId="{A81E1B47-DCE6-4C4D-949D-89598EEFB4F3}"/>
    <dgm:cxn modelId="{66A8549D-C212-4CBD-B31D-F32D7166B3B4}" srcId="{80D0AF45-D878-47F0-9E9B-3E694E374532}" destId="{EFA49761-E5F1-4037-ABE5-B2A0F9DC67BA}" srcOrd="2" destOrd="0" parTransId="{DA318D9C-B29C-4A8E-B469-1778D908945D}" sibTransId="{9FC800DE-AA68-42FA-9A43-4E5158477494}"/>
    <dgm:cxn modelId="{573B749D-EAA7-4DB1-8654-247075FD55B3}" type="presOf" srcId="{AB69E010-4812-4A4C-B39C-9A323DA5EBDE}" destId="{F66D3FE4-353E-4B6F-9A0F-E5552EAF8CF6}" srcOrd="1" destOrd="0" presId="urn:microsoft.com/office/officeart/2005/8/layout/venn1"/>
    <dgm:cxn modelId="{1A3532C6-204F-48E0-B74C-E619296E5036}" srcId="{80D0AF45-D878-47F0-9E9B-3E694E374532}" destId="{AB69E010-4812-4A4C-B39C-9A323DA5EBDE}" srcOrd="0" destOrd="0" parTransId="{FD8D6FDC-C7BE-4437-9FD0-53954087F28B}" sibTransId="{63634E68-0979-479B-8CC1-13BA8A6B3AC0}"/>
    <dgm:cxn modelId="{AAE414CF-C084-4B6B-9C2F-1734F0A412D7}" type="presOf" srcId="{80D0AF45-D878-47F0-9E9B-3E694E374532}" destId="{764412AA-F451-4D99-8E6B-C663276B1623}" srcOrd="0" destOrd="0" presId="urn:microsoft.com/office/officeart/2005/8/layout/venn1"/>
    <dgm:cxn modelId="{D5766EEA-C6AD-4294-972A-645BB6BC1C97}" type="presParOf" srcId="{764412AA-F451-4D99-8E6B-C663276B1623}" destId="{D45C9091-93BA-4753-B773-89F23180B13A}" srcOrd="0" destOrd="0" presId="urn:microsoft.com/office/officeart/2005/8/layout/venn1"/>
    <dgm:cxn modelId="{151F4BEC-E2DB-4907-AA93-F0EC67578F12}" type="presParOf" srcId="{764412AA-F451-4D99-8E6B-C663276B1623}" destId="{F66D3FE4-353E-4B6F-9A0F-E5552EAF8CF6}" srcOrd="1" destOrd="0" presId="urn:microsoft.com/office/officeart/2005/8/layout/venn1"/>
    <dgm:cxn modelId="{930B4599-C926-46DC-A94C-F14CBA154CEB}" type="presParOf" srcId="{764412AA-F451-4D99-8E6B-C663276B1623}" destId="{F0B291D8-CA64-42E7-BBD2-F1433168BDF3}" srcOrd="2" destOrd="0" presId="urn:microsoft.com/office/officeart/2005/8/layout/venn1"/>
    <dgm:cxn modelId="{130D6B9C-100D-46B4-8278-7DC0ABBFBE7A}" type="presParOf" srcId="{764412AA-F451-4D99-8E6B-C663276B1623}" destId="{EFEE0334-F5BE-4E49-8F79-993A46E7C6A7}" srcOrd="3" destOrd="0" presId="urn:microsoft.com/office/officeart/2005/8/layout/venn1"/>
    <dgm:cxn modelId="{1E3A8153-2A4C-43B9-97E9-BD711BB487C8}" type="presParOf" srcId="{764412AA-F451-4D99-8E6B-C663276B1623}" destId="{E4740C2E-4529-4A77-9162-90623C5B15EB}" srcOrd="4" destOrd="0" presId="urn:microsoft.com/office/officeart/2005/8/layout/venn1"/>
    <dgm:cxn modelId="{A4D383B0-B9E5-4543-BDF1-128E859BA4F6}" type="presParOf" srcId="{764412AA-F451-4D99-8E6B-C663276B1623}" destId="{26D8406F-90CE-4071-8652-33BD2964B7F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96F466-6A4D-4503-855C-1160EF0706A2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727161B-0C75-4A73-9E36-58E672C39FA2}">
      <dgm:prSet phldrT="[Текст]" custT="1"/>
      <dgm:spPr/>
      <dgm:t>
        <a:bodyPr/>
        <a:lstStyle/>
        <a:p>
          <a:r>
            <a:rPr lang="ru-RU" sz="1600" b="1" dirty="0"/>
            <a:t>Информирование</a:t>
          </a:r>
        </a:p>
      </dgm:t>
    </dgm:pt>
    <dgm:pt modelId="{714E97A6-7A25-44CA-AABF-FAADE76F8B47}" type="parTrans" cxnId="{F2165583-05E6-4E18-A556-8ACD57A4AEC8}">
      <dgm:prSet/>
      <dgm:spPr/>
      <dgm:t>
        <a:bodyPr/>
        <a:lstStyle/>
        <a:p>
          <a:endParaRPr lang="ru-RU" sz="4000" b="1"/>
        </a:p>
      </dgm:t>
    </dgm:pt>
    <dgm:pt modelId="{5A3F043B-98BA-46F1-B133-1F6D98018F06}" type="sibTrans" cxnId="{F2165583-05E6-4E18-A556-8ACD57A4AEC8}">
      <dgm:prSet/>
      <dgm:spPr/>
    </dgm:pt>
    <dgm:pt modelId="{20E7F1B5-DAE8-462C-B047-0C9D89F2886E}">
      <dgm:prSet phldrT="[Текст]" phldr="1" custT="1"/>
      <dgm:spPr/>
      <dgm:t>
        <a:bodyPr/>
        <a:lstStyle/>
        <a:p>
          <a:endParaRPr lang="ru-RU" sz="1600" b="1" dirty="0"/>
        </a:p>
      </dgm:t>
    </dgm:pt>
    <dgm:pt modelId="{C1BA7149-DE32-4B44-9D89-5A071C184347}" type="parTrans" cxnId="{BFFE1973-D110-4488-B695-AB4BCCCE5820}">
      <dgm:prSet/>
      <dgm:spPr/>
      <dgm:t>
        <a:bodyPr/>
        <a:lstStyle/>
        <a:p>
          <a:endParaRPr lang="ru-RU" sz="4000" b="1"/>
        </a:p>
      </dgm:t>
    </dgm:pt>
    <dgm:pt modelId="{C87AD17F-8D1F-4B15-A1E7-E821AF6A4599}" type="sibTrans" cxnId="{BFFE1973-D110-4488-B695-AB4BCCCE5820}">
      <dgm:prSet/>
      <dgm:spPr/>
      <dgm:t>
        <a:bodyPr/>
        <a:lstStyle/>
        <a:p>
          <a:endParaRPr lang="ru-RU" sz="4000" b="1"/>
        </a:p>
      </dgm:t>
    </dgm:pt>
    <dgm:pt modelId="{349473ED-5995-4425-B907-A41FF5494DA6}">
      <dgm:prSet phldrT="[Текст]" custT="1"/>
      <dgm:spPr/>
      <dgm:t>
        <a:bodyPr/>
        <a:lstStyle/>
        <a:p>
          <a:r>
            <a:rPr lang="ru-RU" sz="1600" b="1" dirty="0"/>
            <a:t>Просвещение</a:t>
          </a:r>
        </a:p>
      </dgm:t>
    </dgm:pt>
    <dgm:pt modelId="{8BC9E61B-9EAC-4D14-872F-CE0B023263E7}" type="parTrans" cxnId="{08AF9CB4-790E-4B4C-B62F-0484DF98771B}">
      <dgm:prSet/>
      <dgm:spPr/>
      <dgm:t>
        <a:bodyPr/>
        <a:lstStyle/>
        <a:p>
          <a:endParaRPr lang="ru-RU" sz="4000" b="1"/>
        </a:p>
      </dgm:t>
    </dgm:pt>
    <dgm:pt modelId="{A0EA4AD9-6B3A-4273-BAF6-660895EAF456}" type="sibTrans" cxnId="{08AF9CB4-790E-4B4C-B62F-0484DF98771B}">
      <dgm:prSet/>
      <dgm:spPr/>
    </dgm:pt>
    <dgm:pt modelId="{6DC0A4AE-D638-469D-8E61-930C92B50F8A}">
      <dgm:prSet phldrT="[Текст]" phldr="1" custT="1"/>
      <dgm:spPr/>
      <dgm:t>
        <a:bodyPr/>
        <a:lstStyle/>
        <a:p>
          <a:endParaRPr lang="ru-RU" sz="1600" b="1" dirty="0"/>
        </a:p>
      </dgm:t>
    </dgm:pt>
    <dgm:pt modelId="{20FB5670-D7BD-4359-8B28-1A131DD012A8}" type="parTrans" cxnId="{3A6DE4D2-DAE2-4F06-AC25-6DFC2DD3DD54}">
      <dgm:prSet/>
      <dgm:spPr/>
      <dgm:t>
        <a:bodyPr/>
        <a:lstStyle/>
        <a:p>
          <a:endParaRPr lang="ru-RU" sz="4000" b="1"/>
        </a:p>
      </dgm:t>
    </dgm:pt>
    <dgm:pt modelId="{CA97DF7C-CB49-4548-BA42-C4554DBFC7F5}" type="sibTrans" cxnId="{3A6DE4D2-DAE2-4F06-AC25-6DFC2DD3DD54}">
      <dgm:prSet/>
      <dgm:spPr/>
      <dgm:t>
        <a:bodyPr/>
        <a:lstStyle/>
        <a:p>
          <a:endParaRPr lang="ru-RU" sz="4000" b="1"/>
        </a:p>
      </dgm:t>
    </dgm:pt>
    <dgm:pt modelId="{36427CBB-0307-4A52-83B5-0B0A0092C064}">
      <dgm:prSet phldrT="[Текст]" custT="1"/>
      <dgm:spPr/>
      <dgm:t>
        <a:bodyPr/>
        <a:lstStyle/>
        <a:p>
          <a:r>
            <a:rPr lang="ru-RU" sz="1600" b="1" dirty="0"/>
            <a:t>Сотрудничество и партнерство</a:t>
          </a:r>
        </a:p>
      </dgm:t>
    </dgm:pt>
    <dgm:pt modelId="{1099A130-EB4D-49E1-917E-1A04A5161FE7}" type="parTrans" cxnId="{B697D3ED-880C-4D29-B3E6-21EDD599FF8E}">
      <dgm:prSet/>
      <dgm:spPr/>
      <dgm:t>
        <a:bodyPr/>
        <a:lstStyle/>
        <a:p>
          <a:endParaRPr lang="ru-RU" sz="4000" b="1"/>
        </a:p>
      </dgm:t>
    </dgm:pt>
    <dgm:pt modelId="{D151BDEB-9A57-4CA8-BED6-98D2A68BDE82}" type="sibTrans" cxnId="{B697D3ED-880C-4D29-B3E6-21EDD599FF8E}">
      <dgm:prSet/>
      <dgm:spPr/>
      <dgm:t>
        <a:bodyPr/>
        <a:lstStyle/>
        <a:p>
          <a:endParaRPr lang="ru-RU" sz="4000" b="1"/>
        </a:p>
      </dgm:t>
    </dgm:pt>
    <dgm:pt modelId="{48CF5448-B132-4988-9484-C2C8F2A2E058}">
      <dgm:prSet phldrT="[Текст]" phldr="1" custT="1"/>
      <dgm:spPr/>
      <dgm:t>
        <a:bodyPr/>
        <a:lstStyle/>
        <a:p>
          <a:endParaRPr lang="ru-RU" sz="1600" b="1"/>
        </a:p>
      </dgm:t>
    </dgm:pt>
    <dgm:pt modelId="{9FBF7583-70E6-485D-98A0-456B82C5B89A}" type="parTrans" cxnId="{A834F79F-D0C8-4A75-9A6C-AC4523DF8822}">
      <dgm:prSet/>
      <dgm:spPr/>
      <dgm:t>
        <a:bodyPr/>
        <a:lstStyle/>
        <a:p>
          <a:endParaRPr lang="ru-RU" sz="4000" b="1"/>
        </a:p>
      </dgm:t>
    </dgm:pt>
    <dgm:pt modelId="{1B8A3825-DFA4-4A5C-AAC5-61448179E62E}" type="sibTrans" cxnId="{A834F79F-D0C8-4A75-9A6C-AC4523DF8822}">
      <dgm:prSet/>
      <dgm:spPr/>
      <dgm:t>
        <a:bodyPr/>
        <a:lstStyle/>
        <a:p>
          <a:endParaRPr lang="ru-RU" sz="4000" b="1"/>
        </a:p>
      </dgm:t>
    </dgm:pt>
    <dgm:pt modelId="{52848FD5-FC50-4997-9016-370F91727BB7}">
      <dgm:prSet custT="1"/>
      <dgm:spPr>
        <a:solidFill>
          <a:srgbClr val="EFD955"/>
        </a:solidFill>
      </dgm:spPr>
      <dgm:t>
        <a:bodyPr/>
        <a:lstStyle/>
        <a:p>
          <a:r>
            <a:rPr lang="ru-RU" sz="1600" b="1" dirty="0"/>
            <a:t>Развитие осознанного родительства</a:t>
          </a:r>
        </a:p>
      </dgm:t>
    </dgm:pt>
    <dgm:pt modelId="{185F7713-1D60-4AE8-8B3C-AB33305B99D9}" type="parTrans" cxnId="{0E53E76E-60B0-427E-A8D8-CE3399953D7B}">
      <dgm:prSet/>
      <dgm:spPr/>
      <dgm:t>
        <a:bodyPr/>
        <a:lstStyle/>
        <a:p>
          <a:endParaRPr lang="ru-RU" sz="4000" b="1"/>
        </a:p>
      </dgm:t>
    </dgm:pt>
    <dgm:pt modelId="{0FC870FC-E8BF-4AC3-8E4C-AB3436761831}" type="sibTrans" cxnId="{0E53E76E-60B0-427E-A8D8-CE3399953D7B}">
      <dgm:prSet/>
      <dgm:spPr/>
      <dgm:t>
        <a:bodyPr/>
        <a:lstStyle/>
        <a:p>
          <a:endParaRPr lang="ru-RU" sz="4000" b="1"/>
        </a:p>
      </dgm:t>
    </dgm:pt>
    <dgm:pt modelId="{B4BAEA73-0EBF-4DA9-B78B-5D33D2AB8E48}">
      <dgm:prSet custT="1"/>
      <dgm:spPr/>
      <dgm:t>
        <a:bodyPr/>
        <a:lstStyle/>
        <a:p>
          <a:r>
            <a:rPr lang="ru-RU" sz="1600" b="1" dirty="0"/>
            <a:t>Вовлечение в образовательный процесс</a:t>
          </a:r>
        </a:p>
      </dgm:t>
    </dgm:pt>
    <dgm:pt modelId="{B6578C24-206B-48A9-B9FA-8C8408A002B7}" type="parTrans" cxnId="{7EF52013-9109-48AF-ABBB-18EEA35A32C0}">
      <dgm:prSet/>
      <dgm:spPr/>
      <dgm:t>
        <a:bodyPr/>
        <a:lstStyle/>
        <a:p>
          <a:endParaRPr lang="ru-RU" sz="4000" b="1"/>
        </a:p>
      </dgm:t>
    </dgm:pt>
    <dgm:pt modelId="{0B64218A-3DD0-4F83-9099-A652CA4B1048}" type="sibTrans" cxnId="{7EF52013-9109-48AF-ABBB-18EEA35A32C0}">
      <dgm:prSet/>
      <dgm:spPr/>
      <dgm:t>
        <a:bodyPr/>
        <a:lstStyle/>
        <a:p>
          <a:endParaRPr lang="ru-RU" sz="4000" b="1"/>
        </a:p>
      </dgm:t>
    </dgm:pt>
    <dgm:pt modelId="{9A4989D0-22F2-470D-9C63-84E7AF43A1A2}" type="pres">
      <dgm:prSet presAssocID="{5F96F466-6A4D-4503-855C-1160EF0706A2}" presName="linear" presStyleCnt="0">
        <dgm:presLayoutVars>
          <dgm:dir/>
          <dgm:animLvl val="lvl"/>
          <dgm:resizeHandles val="exact"/>
        </dgm:presLayoutVars>
      </dgm:prSet>
      <dgm:spPr/>
    </dgm:pt>
    <dgm:pt modelId="{6C8A6F8F-A101-4319-8E7D-9270F192C879}" type="pres">
      <dgm:prSet presAssocID="{B727161B-0C75-4A73-9E36-58E672C39FA2}" presName="parentLin" presStyleCnt="0"/>
      <dgm:spPr/>
    </dgm:pt>
    <dgm:pt modelId="{04C3F688-E87E-43B0-ABC1-6C0C907B1EB4}" type="pres">
      <dgm:prSet presAssocID="{B727161B-0C75-4A73-9E36-58E672C39FA2}" presName="parentLeftMargin" presStyleLbl="node1" presStyleIdx="0" presStyleCnt="5"/>
      <dgm:spPr/>
    </dgm:pt>
    <dgm:pt modelId="{3AEEA779-EAA3-4E02-A3F1-9E9A4560BCA6}" type="pres">
      <dgm:prSet presAssocID="{B727161B-0C75-4A73-9E36-58E672C39FA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DB5A3CA-7061-4AE3-B533-917EF9A79BD3}" type="pres">
      <dgm:prSet presAssocID="{B727161B-0C75-4A73-9E36-58E672C39FA2}" presName="negativeSpace" presStyleCnt="0"/>
      <dgm:spPr/>
    </dgm:pt>
    <dgm:pt modelId="{F113C491-1C52-4BD3-8C9E-A58EB34352ED}" type="pres">
      <dgm:prSet presAssocID="{B727161B-0C75-4A73-9E36-58E672C39FA2}" presName="childText" presStyleLbl="conFgAcc1" presStyleIdx="0" presStyleCnt="5">
        <dgm:presLayoutVars>
          <dgm:bulletEnabled val="1"/>
        </dgm:presLayoutVars>
      </dgm:prSet>
      <dgm:spPr/>
    </dgm:pt>
    <dgm:pt modelId="{1D213604-ABD5-457C-9019-BCA7D309B96C}" type="pres">
      <dgm:prSet presAssocID="{5A3F043B-98BA-46F1-B133-1F6D98018F06}" presName="spaceBetweenRectangles" presStyleCnt="0"/>
      <dgm:spPr/>
    </dgm:pt>
    <dgm:pt modelId="{2544B52E-EECC-4AD1-9893-65891801BC55}" type="pres">
      <dgm:prSet presAssocID="{349473ED-5995-4425-B907-A41FF5494DA6}" presName="parentLin" presStyleCnt="0"/>
      <dgm:spPr/>
    </dgm:pt>
    <dgm:pt modelId="{44232C32-2016-4C96-B133-2691A2AF2A60}" type="pres">
      <dgm:prSet presAssocID="{349473ED-5995-4425-B907-A41FF5494DA6}" presName="parentLeftMargin" presStyleLbl="node1" presStyleIdx="0" presStyleCnt="5"/>
      <dgm:spPr/>
    </dgm:pt>
    <dgm:pt modelId="{77164C72-D3DA-4A9E-A5F1-0382D11A6FE0}" type="pres">
      <dgm:prSet presAssocID="{349473ED-5995-4425-B907-A41FF5494DA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FB2FA1C-26DB-4DB1-84A3-6DB179588727}" type="pres">
      <dgm:prSet presAssocID="{349473ED-5995-4425-B907-A41FF5494DA6}" presName="negativeSpace" presStyleCnt="0"/>
      <dgm:spPr/>
    </dgm:pt>
    <dgm:pt modelId="{BBE9D6CC-0097-4A4C-8182-C00E55F29888}" type="pres">
      <dgm:prSet presAssocID="{349473ED-5995-4425-B907-A41FF5494DA6}" presName="childText" presStyleLbl="conFgAcc1" presStyleIdx="1" presStyleCnt="5">
        <dgm:presLayoutVars>
          <dgm:bulletEnabled val="1"/>
        </dgm:presLayoutVars>
      </dgm:prSet>
      <dgm:spPr/>
    </dgm:pt>
    <dgm:pt modelId="{1228E8DC-68AA-4A07-92C3-A913371D81B5}" type="pres">
      <dgm:prSet presAssocID="{A0EA4AD9-6B3A-4273-BAF6-660895EAF456}" presName="spaceBetweenRectangles" presStyleCnt="0"/>
      <dgm:spPr/>
    </dgm:pt>
    <dgm:pt modelId="{B985CA79-7D60-4ACA-BDE2-07521FF09BF1}" type="pres">
      <dgm:prSet presAssocID="{36427CBB-0307-4A52-83B5-0B0A0092C064}" presName="parentLin" presStyleCnt="0"/>
      <dgm:spPr/>
    </dgm:pt>
    <dgm:pt modelId="{63BC8732-A5C6-468B-99C6-05A3C74B8941}" type="pres">
      <dgm:prSet presAssocID="{36427CBB-0307-4A52-83B5-0B0A0092C064}" presName="parentLeftMargin" presStyleLbl="node1" presStyleIdx="1" presStyleCnt="5"/>
      <dgm:spPr/>
    </dgm:pt>
    <dgm:pt modelId="{E3246D3C-240D-4958-8FD2-AFA1F6CC21CF}" type="pres">
      <dgm:prSet presAssocID="{36427CBB-0307-4A52-83B5-0B0A0092C06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BC5F25A-213A-4ECB-A7C5-952B21822110}" type="pres">
      <dgm:prSet presAssocID="{36427CBB-0307-4A52-83B5-0B0A0092C064}" presName="negativeSpace" presStyleCnt="0"/>
      <dgm:spPr/>
    </dgm:pt>
    <dgm:pt modelId="{1E820F53-CE34-41E1-9C69-C86917EE02BB}" type="pres">
      <dgm:prSet presAssocID="{36427CBB-0307-4A52-83B5-0B0A0092C064}" presName="childText" presStyleLbl="conFgAcc1" presStyleIdx="2" presStyleCnt="5">
        <dgm:presLayoutVars>
          <dgm:bulletEnabled val="1"/>
        </dgm:presLayoutVars>
      </dgm:prSet>
      <dgm:spPr/>
    </dgm:pt>
    <dgm:pt modelId="{4C55F090-BFAA-43A4-9D40-A59C8ACDE405}" type="pres">
      <dgm:prSet presAssocID="{D151BDEB-9A57-4CA8-BED6-98D2A68BDE82}" presName="spaceBetweenRectangles" presStyleCnt="0"/>
      <dgm:spPr/>
    </dgm:pt>
    <dgm:pt modelId="{2D3D0E1B-DF58-4431-B460-CDA559FD68A7}" type="pres">
      <dgm:prSet presAssocID="{52848FD5-FC50-4997-9016-370F91727BB7}" presName="parentLin" presStyleCnt="0"/>
      <dgm:spPr/>
    </dgm:pt>
    <dgm:pt modelId="{051D3856-4D72-44E1-9EB1-9ADE1AA2FE32}" type="pres">
      <dgm:prSet presAssocID="{52848FD5-FC50-4997-9016-370F91727BB7}" presName="parentLeftMargin" presStyleLbl="node1" presStyleIdx="2" presStyleCnt="5"/>
      <dgm:spPr/>
    </dgm:pt>
    <dgm:pt modelId="{829A4C2A-800E-49CF-9552-6B589457C4FD}" type="pres">
      <dgm:prSet presAssocID="{52848FD5-FC50-4997-9016-370F91727BB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B2418F1-7E0D-4216-AFD0-A4E459EA2617}" type="pres">
      <dgm:prSet presAssocID="{52848FD5-FC50-4997-9016-370F91727BB7}" presName="negativeSpace" presStyleCnt="0"/>
      <dgm:spPr/>
    </dgm:pt>
    <dgm:pt modelId="{CD8769AC-82CF-4118-926D-E37079541D8F}" type="pres">
      <dgm:prSet presAssocID="{52848FD5-FC50-4997-9016-370F91727BB7}" presName="childText" presStyleLbl="conFgAcc1" presStyleIdx="3" presStyleCnt="5">
        <dgm:presLayoutVars>
          <dgm:bulletEnabled val="1"/>
        </dgm:presLayoutVars>
      </dgm:prSet>
      <dgm:spPr/>
    </dgm:pt>
    <dgm:pt modelId="{930AB44E-E9C2-4BF8-B9D6-3491C24F7BD1}" type="pres">
      <dgm:prSet presAssocID="{0FC870FC-E8BF-4AC3-8E4C-AB3436761831}" presName="spaceBetweenRectangles" presStyleCnt="0"/>
      <dgm:spPr/>
    </dgm:pt>
    <dgm:pt modelId="{8E9D6C83-C2F4-4E8F-9E3F-2BAB24F302A4}" type="pres">
      <dgm:prSet presAssocID="{B4BAEA73-0EBF-4DA9-B78B-5D33D2AB8E48}" presName="parentLin" presStyleCnt="0"/>
      <dgm:spPr/>
    </dgm:pt>
    <dgm:pt modelId="{D4276554-34EA-4FE8-B61E-6506072BDF9B}" type="pres">
      <dgm:prSet presAssocID="{B4BAEA73-0EBF-4DA9-B78B-5D33D2AB8E48}" presName="parentLeftMargin" presStyleLbl="node1" presStyleIdx="3" presStyleCnt="5"/>
      <dgm:spPr/>
    </dgm:pt>
    <dgm:pt modelId="{7665ADE3-4711-48CB-9868-2D677B81AD79}" type="pres">
      <dgm:prSet presAssocID="{B4BAEA73-0EBF-4DA9-B78B-5D33D2AB8E4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78367D6E-D4F6-4D99-8625-C51B0044058B}" type="pres">
      <dgm:prSet presAssocID="{B4BAEA73-0EBF-4DA9-B78B-5D33D2AB8E48}" presName="negativeSpace" presStyleCnt="0"/>
      <dgm:spPr/>
    </dgm:pt>
    <dgm:pt modelId="{562A2EE4-CA58-404D-B5AD-E202D1E03E48}" type="pres">
      <dgm:prSet presAssocID="{B4BAEA73-0EBF-4DA9-B78B-5D33D2AB8E4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EF52013-9109-48AF-ABBB-18EEA35A32C0}" srcId="{5F96F466-6A4D-4503-855C-1160EF0706A2}" destId="{B4BAEA73-0EBF-4DA9-B78B-5D33D2AB8E48}" srcOrd="4" destOrd="0" parTransId="{B6578C24-206B-48A9-B9FA-8C8408A002B7}" sibTransId="{0B64218A-3DD0-4F83-9099-A652CA4B1048}"/>
    <dgm:cxn modelId="{D58D5121-95BA-43FA-8A2F-A57B9366B34B}" type="presOf" srcId="{36427CBB-0307-4A52-83B5-0B0A0092C064}" destId="{63BC8732-A5C6-468B-99C6-05A3C74B8941}" srcOrd="0" destOrd="0" presId="urn:microsoft.com/office/officeart/2005/8/layout/list1"/>
    <dgm:cxn modelId="{6107872A-039B-4B19-B4D3-CFFFD8D44868}" type="presOf" srcId="{48CF5448-B132-4988-9484-C2C8F2A2E058}" destId="{1E820F53-CE34-41E1-9C69-C86917EE02BB}" srcOrd="0" destOrd="0" presId="urn:microsoft.com/office/officeart/2005/8/layout/list1"/>
    <dgm:cxn modelId="{EE785235-DC39-4163-A67B-1051850FA88B}" type="presOf" srcId="{B4BAEA73-0EBF-4DA9-B78B-5D33D2AB8E48}" destId="{7665ADE3-4711-48CB-9868-2D677B81AD79}" srcOrd="1" destOrd="0" presId="urn:microsoft.com/office/officeart/2005/8/layout/list1"/>
    <dgm:cxn modelId="{19766335-E384-4CFD-B212-3FEBFBA4FF98}" type="presOf" srcId="{52848FD5-FC50-4997-9016-370F91727BB7}" destId="{829A4C2A-800E-49CF-9552-6B589457C4FD}" srcOrd="1" destOrd="0" presId="urn:microsoft.com/office/officeart/2005/8/layout/list1"/>
    <dgm:cxn modelId="{C30B6148-1E78-4FA5-8DA9-04D3271CD6D3}" type="presOf" srcId="{20E7F1B5-DAE8-462C-B047-0C9D89F2886E}" destId="{F113C491-1C52-4BD3-8C9E-A58EB34352ED}" srcOrd="0" destOrd="0" presId="urn:microsoft.com/office/officeart/2005/8/layout/list1"/>
    <dgm:cxn modelId="{AE63CB53-7A60-43C0-9F16-D428A0FC1707}" type="presOf" srcId="{B4BAEA73-0EBF-4DA9-B78B-5D33D2AB8E48}" destId="{D4276554-34EA-4FE8-B61E-6506072BDF9B}" srcOrd="0" destOrd="0" presId="urn:microsoft.com/office/officeart/2005/8/layout/list1"/>
    <dgm:cxn modelId="{0E53E76E-60B0-427E-A8D8-CE3399953D7B}" srcId="{5F96F466-6A4D-4503-855C-1160EF0706A2}" destId="{52848FD5-FC50-4997-9016-370F91727BB7}" srcOrd="3" destOrd="0" parTransId="{185F7713-1D60-4AE8-8B3C-AB33305B99D9}" sibTransId="{0FC870FC-E8BF-4AC3-8E4C-AB3436761831}"/>
    <dgm:cxn modelId="{BFFE1973-D110-4488-B695-AB4BCCCE5820}" srcId="{B727161B-0C75-4A73-9E36-58E672C39FA2}" destId="{20E7F1B5-DAE8-462C-B047-0C9D89F2886E}" srcOrd="0" destOrd="0" parTransId="{C1BA7149-DE32-4B44-9D89-5A071C184347}" sibTransId="{C87AD17F-8D1F-4B15-A1E7-E821AF6A4599}"/>
    <dgm:cxn modelId="{DDB60A7C-E478-4B92-95DC-4B391F5F8BDA}" type="presOf" srcId="{5F96F466-6A4D-4503-855C-1160EF0706A2}" destId="{9A4989D0-22F2-470D-9C63-84E7AF43A1A2}" srcOrd="0" destOrd="0" presId="urn:microsoft.com/office/officeart/2005/8/layout/list1"/>
    <dgm:cxn modelId="{F2165583-05E6-4E18-A556-8ACD57A4AEC8}" srcId="{5F96F466-6A4D-4503-855C-1160EF0706A2}" destId="{B727161B-0C75-4A73-9E36-58E672C39FA2}" srcOrd="0" destOrd="0" parTransId="{714E97A6-7A25-44CA-AABF-FAADE76F8B47}" sibTransId="{5A3F043B-98BA-46F1-B133-1F6D98018F06}"/>
    <dgm:cxn modelId="{8B386F84-266E-40CE-A713-467560FE7F62}" type="presOf" srcId="{B727161B-0C75-4A73-9E36-58E672C39FA2}" destId="{04C3F688-E87E-43B0-ABC1-6C0C907B1EB4}" srcOrd="0" destOrd="0" presId="urn:microsoft.com/office/officeart/2005/8/layout/list1"/>
    <dgm:cxn modelId="{7CBCB788-ADCB-4592-87B9-BA2868420C52}" type="presOf" srcId="{B727161B-0C75-4A73-9E36-58E672C39FA2}" destId="{3AEEA779-EAA3-4E02-A3F1-9E9A4560BCA6}" srcOrd="1" destOrd="0" presId="urn:microsoft.com/office/officeart/2005/8/layout/list1"/>
    <dgm:cxn modelId="{3833058E-A3A2-495F-BE8A-4A55F9700476}" type="presOf" srcId="{349473ED-5995-4425-B907-A41FF5494DA6}" destId="{44232C32-2016-4C96-B133-2691A2AF2A60}" srcOrd="0" destOrd="0" presId="urn:microsoft.com/office/officeart/2005/8/layout/list1"/>
    <dgm:cxn modelId="{B37CAC9E-381C-48A8-AEDF-69F2FD970354}" type="presOf" srcId="{52848FD5-FC50-4997-9016-370F91727BB7}" destId="{051D3856-4D72-44E1-9EB1-9ADE1AA2FE32}" srcOrd="0" destOrd="0" presId="urn:microsoft.com/office/officeart/2005/8/layout/list1"/>
    <dgm:cxn modelId="{A834F79F-D0C8-4A75-9A6C-AC4523DF8822}" srcId="{36427CBB-0307-4A52-83B5-0B0A0092C064}" destId="{48CF5448-B132-4988-9484-C2C8F2A2E058}" srcOrd="0" destOrd="0" parTransId="{9FBF7583-70E6-485D-98A0-456B82C5B89A}" sibTransId="{1B8A3825-DFA4-4A5C-AAC5-61448179E62E}"/>
    <dgm:cxn modelId="{762332A3-5C22-43C6-B0A8-5AB3918EF616}" type="presOf" srcId="{349473ED-5995-4425-B907-A41FF5494DA6}" destId="{77164C72-D3DA-4A9E-A5F1-0382D11A6FE0}" srcOrd="1" destOrd="0" presId="urn:microsoft.com/office/officeart/2005/8/layout/list1"/>
    <dgm:cxn modelId="{08AF9CB4-790E-4B4C-B62F-0484DF98771B}" srcId="{5F96F466-6A4D-4503-855C-1160EF0706A2}" destId="{349473ED-5995-4425-B907-A41FF5494DA6}" srcOrd="1" destOrd="0" parTransId="{8BC9E61B-9EAC-4D14-872F-CE0B023263E7}" sibTransId="{A0EA4AD9-6B3A-4273-BAF6-660895EAF456}"/>
    <dgm:cxn modelId="{864B83C5-F2E6-4FA4-B108-A6236CAE50AF}" type="presOf" srcId="{36427CBB-0307-4A52-83B5-0B0A0092C064}" destId="{E3246D3C-240D-4958-8FD2-AFA1F6CC21CF}" srcOrd="1" destOrd="0" presId="urn:microsoft.com/office/officeart/2005/8/layout/list1"/>
    <dgm:cxn modelId="{3A6DE4D2-DAE2-4F06-AC25-6DFC2DD3DD54}" srcId="{349473ED-5995-4425-B907-A41FF5494DA6}" destId="{6DC0A4AE-D638-469D-8E61-930C92B50F8A}" srcOrd="0" destOrd="0" parTransId="{20FB5670-D7BD-4359-8B28-1A131DD012A8}" sibTransId="{CA97DF7C-CB49-4548-BA42-C4554DBFC7F5}"/>
    <dgm:cxn modelId="{B697D3ED-880C-4D29-B3E6-21EDD599FF8E}" srcId="{5F96F466-6A4D-4503-855C-1160EF0706A2}" destId="{36427CBB-0307-4A52-83B5-0B0A0092C064}" srcOrd="2" destOrd="0" parTransId="{1099A130-EB4D-49E1-917E-1A04A5161FE7}" sibTransId="{D151BDEB-9A57-4CA8-BED6-98D2A68BDE82}"/>
    <dgm:cxn modelId="{91F400F3-B7C5-4766-9FD1-C55FFB943BF0}" type="presOf" srcId="{6DC0A4AE-D638-469D-8E61-930C92B50F8A}" destId="{BBE9D6CC-0097-4A4C-8182-C00E55F29888}" srcOrd="0" destOrd="0" presId="urn:microsoft.com/office/officeart/2005/8/layout/list1"/>
    <dgm:cxn modelId="{8DA3B847-43BE-4C53-82BF-E6FCE173290C}" type="presParOf" srcId="{9A4989D0-22F2-470D-9C63-84E7AF43A1A2}" destId="{6C8A6F8F-A101-4319-8E7D-9270F192C879}" srcOrd="0" destOrd="0" presId="urn:microsoft.com/office/officeart/2005/8/layout/list1"/>
    <dgm:cxn modelId="{E86E7208-C8C1-493F-B1BB-16D7ECB868B3}" type="presParOf" srcId="{6C8A6F8F-A101-4319-8E7D-9270F192C879}" destId="{04C3F688-E87E-43B0-ABC1-6C0C907B1EB4}" srcOrd="0" destOrd="0" presId="urn:microsoft.com/office/officeart/2005/8/layout/list1"/>
    <dgm:cxn modelId="{38C32040-F351-48C7-A4DA-593FB01D0B69}" type="presParOf" srcId="{6C8A6F8F-A101-4319-8E7D-9270F192C879}" destId="{3AEEA779-EAA3-4E02-A3F1-9E9A4560BCA6}" srcOrd="1" destOrd="0" presId="urn:microsoft.com/office/officeart/2005/8/layout/list1"/>
    <dgm:cxn modelId="{1EC91C19-7A23-4C6D-9CF4-A8792D65DA6E}" type="presParOf" srcId="{9A4989D0-22F2-470D-9C63-84E7AF43A1A2}" destId="{EDB5A3CA-7061-4AE3-B533-917EF9A79BD3}" srcOrd="1" destOrd="0" presId="urn:microsoft.com/office/officeart/2005/8/layout/list1"/>
    <dgm:cxn modelId="{ABF6572B-FF23-4711-B098-A6B946035EC8}" type="presParOf" srcId="{9A4989D0-22F2-470D-9C63-84E7AF43A1A2}" destId="{F113C491-1C52-4BD3-8C9E-A58EB34352ED}" srcOrd="2" destOrd="0" presId="urn:microsoft.com/office/officeart/2005/8/layout/list1"/>
    <dgm:cxn modelId="{71E85BC8-67A9-4E93-9BCA-42EC1025ACC4}" type="presParOf" srcId="{9A4989D0-22F2-470D-9C63-84E7AF43A1A2}" destId="{1D213604-ABD5-457C-9019-BCA7D309B96C}" srcOrd="3" destOrd="0" presId="urn:microsoft.com/office/officeart/2005/8/layout/list1"/>
    <dgm:cxn modelId="{BC9BED01-05D7-4657-BAA2-6B2CA5FC59A8}" type="presParOf" srcId="{9A4989D0-22F2-470D-9C63-84E7AF43A1A2}" destId="{2544B52E-EECC-4AD1-9893-65891801BC55}" srcOrd="4" destOrd="0" presId="urn:microsoft.com/office/officeart/2005/8/layout/list1"/>
    <dgm:cxn modelId="{0BB69DEF-8CF7-4210-B689-B78B15EBBF74}" type="presParOf" srcId="{2544B52E-EECC-4AD1-9893-65891801BC55}" destId="{44232C32-2016-4C96-B133-2691A2AF2A60}" srcOrd="0" destOrd="0" presId="urn:microsoft.com/office/officeart/2005/8/layout/list1"/>
    <dgm:cxn modelId="{D3BCC7AF-70D0-4929-8AA0-F7ADE8666CB0}" type="presParOf" srcId="{2544B52E-EECC-4AD1-9893-65891801BC55}" destId="{77164C72-D3DA-4A9E-A5F1-0382D11A6FE0}" srcOrd="1" destOrd="0" presId="urn:microsoft.com/office/officeart/2005/8/layout/list1"/>
    <dgm:cxn modelId="{6F5A13AB-FB46-44E4-9A7A-EBE378D94421}" type="presParOf" srcId="{9A4989D0-22F2-470D-9C63-84E7AF43A1A2}" destId="{2FB2FA1C-26DB-4DB1-84A3-6DB179588727}" srcOrd="5" destOrd="0" presId="urn:microsoft.com/office/officeart/2005/8/layout/list1"/>
    <dgm:cxn modelId="{5BD3DC10-718E-464B-A28D-4CC2ECFBB745}" type="presParOf" srcId="{9A4989D0-22F2-470D-9C63-84E7AF43A1A2}" destId="{BBE9D6CC-0097-4A4C-8182-C00E55F29888}" srcOrd="6" destOrd="0" presId="urn:microsoft.com/office/officeart/2005/8/layout/list1"/>
    <dgm:cxn modelId="{5763174C-A7D2-4361-AB75-0121FC024F0F}" type="presParOf" srcId="{9A4989D0-22F2-470D-9C63-84E7AF43A1A2}" destId="{1228E8DC-68AA-4A07-92C3-A913371D81B5}" srcOrd="7" destOrd="0" presId="urn:microsoft.com/office/officeart/2005/8/layout/list1"/>
    <dgm:cxn modelId="{AD993E4C-4398-4534-B56A-FBC34CE35DDC}" type="presParOf" srcId="{9A4989D0-22F2-470D-9C63-84E7AF43A1A2}" destId="{B985CA79-7D60-4ACA-BDE2-07521FF09BF1}" srcOrd="8" destOrd="0" presId="urn:microsoft.com/office/officeart/2005/8/layout/list1"/>
    <dgm:cxn modelId="{62972B46-C16F-4C46-94C8-CF9723FC7031}" type="presParOf" srcId="{B985CA79-7D60-4ACA-BDE2-07521FF09BF1}" destId="{63BC8732-A5C6-468B-99C6-05A3C74B8941}" srcOrd="0" destOrd="0" presId="urn:microsoft.com/office/officeart/2005/8/layout/list1"/>
    <dgm:cxn modelId="{C3715C9C-4EEC-4718-8B39-1987EC44E680}" type="presParOf" srcId="{B985CA79-7D60-4ACA-BDE2-07521FF09BF1}" destId="{E3246D3C-240D-4958-8FD2-AFA1F6CC21CF}" srcOrd="1" destOrd="0" presId="urn:microsoft.com/office/officeart/2005/8/layout/list1"/>
    <dgm:cxn modelId="{061031AA-9285-4DC9-B366-C2D087CE088A}" type="presParOf" srcId="{9A4989D0-22F2-470D-9C63-84E7AF43A1A2}" destId="{FBC5F25A-213A-4ECB-A7C5-952B21822110}" srcOrd="9" destOrd="0" presId="urn:microsoft.com/office/officeart/2005/8/layout/list1"/>
    <dgm:cxn modelId="{69DF4B3E-8BDC-4430-AD06-675D6D55E245}" type="presParOf" srcId="{9A4989D0-22F2-470D-9C63-84E7AF43A1A2}" destId="{1E820F53-CE34-41E1-9C69-C86917EE02BB}" srcOrd="10" destOrd="0" presId="urn:microsoft.com/office/officeart/2005/8/layout/list1"/>
    <dgm:cxn modelId="{31DBC323-3844-4FCA-AA4A-533E89D88ED4}" type="presParOf" srcId="{9A4989D0-22F2-470D-9C63-84E7AF43A1A2}" destId="{4C55F090-BFAA-43A4-9D40-A59C8ACDE405}" srcOrd="11" destOrd="0" presId="urn:microsoft.com/office/officeart/2005/8/layout/list1"/>
    <dgm:cxn modelId="{B59EB3E7-A07B-41CC-AFB5-727EBB981141}" type="presParOf" srcId="{9A4989D0-22F2-470D-9C63-84E7AF43A1A2}" destId="{2D3D0E1B-DF58-4431-B460-CDA559FD68A7}" srcOrd="12" destOrd="0" presId="urn:microsoft.com/office/officeart/2005/8/layout/list1"/>
    <dgm:cxn modelId="{7663472F-1BB5-46F4-83CD-61B4D547D748}" type="presParOf" srcId="{2D3D0E1B-DF58-4431-B460-CDA559FD68A7}" destId="{051D3856-4D72-44E1-9EB1-9ADE1AA2FE32}" srcOrd="0" destOrd="0" presId="urn:microsoft.com/office/officeart/2005/8/layout/list1"/>
    <dgm:cxn modelId="{0615AC4B-55CA-44DA-9AE3-0EAB03E8EF8E}" type="presParOf" srcId="{2D3D0E1B-DF58-4431-B460-CDA559FD68A7}" destId="{829A4C2A-800E-49CF-9552-6B589457C4FD}" srcOrd="1" destOrd="0" presId="urn:microsoft.com/office/officeart/2005/8/layout/list1"/>
    <dgm:cxn modelId="{FED79E7A-65E3-4049-8770-6B6F39DD71C1}" type="presParOf" srcId="{9A4989D0-22F2-470D-9C63-84E7AF43A1A2}" destId="{BB2418F1-7E0D-4216-AFD0-A4E459EA2617}" srcOrd="13" destOrd="0" presId="urn:microsoft.com/office/officeart/2005/8/layout/list1"/>
    <dgm:cxn modelId="{9D2463AB-DF18-4440-BB3B-9F16893D58B4}" type="presParOf" srcId="{9A4989D0-22F2-470D-9C63-84E7AF43A1A2}" destId="{CD8769AC-82CF-4118-926D-E37079541D8F}" srcOrd="14" destOrd="0" presId="urn:microsoft.com/office/officeart/2005/8/layout/list1"/>
    <dgm:cxn modelId="{CA56C818-D780-4519-9332-23057232577F}" type="presParOf" srcId="{9A4989D0-22F2-470D-9C63-84E7AF43A1A2}" destId="{930AB44E-E9C2-4BF8-B9D6-3491C24F7BD1}" srcOrd="15" destOrd="0" presId="urn:microsoft.com/office/officeart/2005/8/layout/list1"/>
    <dgm:cxn modelId="{1B6389B1-36E1-4BF9-B23C-966949D726EB}" type="presParOf" srcId="{9A4989D0-22F2-470D-9C63-84E7AF43A1A2}" destId="{8E9D6C83-C2F4-4E8F-9E3F-2BAB24F302A4}" srcOrd="16" destOrd="0" presId="urn:microsoft.com/office/officeart/2005/8/layout/list1"/>
    <dgm:cxn modelId="{12449C29-504D-4054-99FF-160C5B3F285A}" type="presParOf" srcId="{8E9D6C83-C2F4-4E8F-9E3F-2BAB24F302A4}" destId="{D4276554-34EA-4FE8-B61E-6506072BDF9B}" srcOrd="0" destOrd="0" presId="urn:microsoft.com/office/officeart/2005/8/layout/list1"/>
    <dgm:cxn modelId="{065009D9-4BB2-4A7C-8976-88A780DACFB2}" type="presParOf" srcId="{8E9D6C83-C2F4-4E8F-9E3F-2BAB24F302A4}" destId="{7665ADE3-4711-48CB-9868-2D677B81AD79}" srcOrd="1" destOrd="0" presId="urn:microsoft.com/office/officeart/2005/8/layout/list1"/>
    <dgm:cxn modelId="{984152F7-5125-457F-9C78-3BADA4216FAB}" type="presParOf" srcId="{9A4989D0-22F2-470D-9C63-84E7AF43A1A2}" destId="{78367D6E-D4F6-4D99-8625-C51B0044058B}" srcOrd="17" destOrd="0" presId="urn:microsoft.com/office/officeart/2005/8/layout/list1"/>
    <dgm:cxn modelId="{EB58FC52-8CB8-4003-B888-394AFBD10C73}" type="presParOf" srcId="{9A4989D0-22F2-470D-9C63-84E7AF43A1A2}" destId="{562A2EE4-CA58-404D-B5AD-E202D1E03E4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3F2B45-098E-4022-909A-572EA0C7B134}" type="doc">
      <dgm:prSet loTypeId="urn:microsoft.com/office/officeart/2005/8/layout/cycle8" loCatId="cycle" qsTypeId="urn:microsoft.com/office/officeart/2005/8/quickstyle/simple2" qsCatId="simple" csTypeId="urn:microsoft.com/office/officeart/2005/8/colors/colorful3" csCatId="colorful" phldr="1"/>
      <dgm:spPr/>
    </dgm:pt>
    <dgm:pt modelId="{C9EE05B6-9D4A-45D1-BD01-5741093C13CC}">
      <dgm:prSet phldrT="[Текст]"/>
      <dgm:spPr/>
      <dgm:t>
        <a:bodyPr/>
        <a:lstStyle/>
        <a:p>
          <a:r>
            <a:rPr lang="ru-RU" dirty="0"/>
            <a:t>просвещение</a:t>
          </a:r>
        </a:p>
      </dgm:t>
    </dgm:pt>
    <dgm:pt modelId="{32A9C7DB-3DE6-48CC-B81D-D92C6A7669F4}" type="parTrans" cxnId="{FF79DD9B-4192-418E-9919-E2B09AFBA7B2}">
      <dgm:prSet/>
      <dgm:spPr/>
      <dgm:t>
        <a:bodyPr/>
        <a:lstStyle/>
        <a:p>
          <a:endParaRPr lang="ru-RU"/>
        </a:p>
      </dgm:t>
    </dgm:pt>
    <dgm:pt modelId="{23F88CE7-5ABC-418A-BD5A-F359FC25F175}" type="sibTrans" cxnId="{FF79DD9B-4192-418E-9919-E2B09AFBA7B2}">
      <dgm:prSet/>
      <dgm:spPr/>
      <dgm:t>
        <a:bodyPr/>
        <a:lstStyle/>
        <a:p>
          <a:endParaRPr lang="ru-RU"/>
        </a:p>
      </dgm:t>
    </dgm:pt>
    <dgm:pt modelId="{934D925D-621D-4713-A1F1-0BAEF60FE25D}">
      <dgm:prSet phldrT="[Текст]"/>
      <dgm:spPr/>
      <dgm:t>
        <a:bodyPr/>
        <a:lstStyle/>
        <a:p>
          <a:r>
            <a:rPr lang="ru-RU" dirty="0"/>
            <a:t>консультирование</a:t>
          </a:r>
        </a:p>
      </dgm:t>
    </dgm:pt>
    <dgm:pt modelId="{163F4BA4-D1F8-4CCF-A026-AAF740CE4032}" type="parTrans" cxnId="{005F08FD-B4D3-4827-B281-88536774216B}">
      <dgm:prSet/>
      <dgm:spPr/>
      <dgm:t>
        <a:bodyPr/>
        <a:lstStyle/>
        <a:p>
          <a:endParaRPr lang="ru-RU"/>
        </a:p>
      </dgm:t>
    </dgm:pt>
    <dgm:pt modelId="{3E09CB04-772A-4356-8040-A74F62C3075C}" type="sibTrans" cxnId="{005F08FD-B4D3-4827-B281-88536774216B}">
      <dgm:prSet/>
      <dgm:spPr/>
      <dgm:t>
        <a:bodyPr/>
        <a:lstStyle/>
        <a:p>
          <a:endParaRPr lang="ru-RU"/>
        </a:p>
      </dgm:t>
    </dgm:pt>
    <dgm:pt modelId="{B1E25FF3-1461-4C16-AFEB-BBBF3E92FAD3}">
      <dgm:prSet phldrT="[Текст]"/>
      <dgm:spPr/>
      <dgm:t>
        <a:bodyPr/>
        <a:lstStyle/>
        <a:p>
          <a:r>
            <a:rPr lang="ru-RU" dirty="0"/>
            <a:t>диагностика</a:t>
          </a:r>
        </a:p>
      </dgm:t>
    </dgm:pt>
    <dgm:pt modelId="{24375010-4733-4F29-B307-23C04EDE9CCE}" type="parTrans" cxnId="{620BEE86-D787-49C7-87AB-2E908F0A7EFF}">
      <dgm:prSet/>
      <dgm:spPr/>
      <dgm:t>
        <a:bodyPr/>
        <a:lstStyle/>
        <a:p>
          <a:endParaRPr lang="ru-RU"/>
        </a:p>
      </dgm:t>
    </dgm:pt>
    <dgm:pt modelId="{47BFB7A8-5389-450D-A9E7-85581843DD2E}" type="sibTrans" cxnId="{620BEE86-D787-49C7-87AB-2E908F0A7EFF}">
      <dgm:prSet/>
      <dgm:spPr/>
      <dgm:t>
        <a:bodyPr/>
        <a:lstStyle/>
        <a:p>
          <a:endParaRPr lang="ru-RU"/>
        </a:p>
      </dgm:t>
    </dgm:pt>
    <dgm:pt modelId="{1DAB2701-19BA-45EA-B8D7-D777095E7B02}" type="pres">
      <dgm:prSet presAssocID="{8E3F2B45-098E-4022-909A-572EA0C7B134}" presName="compositeShape" presStyleCnt="0">
        <dgm:presLayoutVars>
          <dgm:chMax val="7"/>
          <dgm:dir/>
          <dgm:resizeHandles val="exact"/>
        </dgm:presLayoutVars>
      </dgm:prSet>
      <dgm:spPr/>
    </dgm:pt>
    <dgm:pt modelId="{F49DD6B8-6549-4457-A825-B0172EE77706}" type="pres">
      <dgm:prSet presAssocID="{8E3F2B45-098E-4022-909A-572EA0C7B134}" presName="wedge1" presStyleLbl="node1" presStyleIdx="0" presStyleCnt="3"/>
      <dgm:spPr/>
    </dgm:pt>
    <dgm:pt modelId="{982A4111-8A56-4B07-9071-960C01C1121D}" type="pres">
      <dgm:prSet presAssocID="{8E3F2B45-098E-4022-909A-572EA0C7B134}" presName="dummy1a" presStyleCnt="0"/>
      <dgm:spPr/>
    </dgm:pt>
    <dgm:pt modelId="{FBAE9E13-9BA6-4FC8-BD90-A7E0E1A99712}" type="pres">
      <dgm:prSet presAssocID="{8E3F2B45-098E-4022-909A-572EA0C7B134}" presName="dummy1b" presStyleCnt="0"/>
      <dgm:spPr/>
    </dgm:pt>
    <dgm:pt modelId="{822B7A0C-F9AE-48D2-8DA8-17346A58D857}" type="pres">
      <dgm:prSet presAssocID="{8E3F2B45-098E-4022-909A-572EA0C7B13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B3E6774-FFF8-4A42-A0F7-4D4EB691ED2A}" type="pres">
      <dgm:prSet presAssocID="{8E3F2B45-098E-4022-909A-572EA0C7B134}" presName="wedge2" presStyleLbl="node1" presStyleIdx="1" presStyleCnt="3"/>
      <dgm:spPr/>
    </dgm:pt>
    <dgm:pt modelId="{54997326-53D6-41E0-B91C-FD72688FD21D}" type="pres">
      <dgm:prSet presAssocID="{8E3F2B45-098E-4022-909A-572EA0C7B134}" presName="dummy2a" presStyleCnt="0"/>
      <dgm:spPr/>
    </dgm:pt>
    <dgm:pt modelId="{B1A27633-7C88-42C2-AB2A-3C869AE88627}" type="pres">
      <dgm:prSet presAssocID="{8E3F2B45-098E-4022-909A-572EA0C7B134}" presName="dummy2b" presStyleCnt="0"/>
      <dgm:spPr/>
    </dgm:pt>
    <dgm:pt modelId="{2336D130-8FCE-4191-A730-0E822F428D2D}" type="pres">
      <dgm:prSet presAssocID="{8E3F2B45-098E-4022-909A-572EA0C7B13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F88BA9A-8350-4865-86EC-FFCB83C173C3}" type="pres">
      <dgm:prSet presAssocID="{8E3F2B45-098E-4022-909A-572EA0C7B134}" presName="wedge3" presStyleLbl="node1" presStyleIdx="2" presStyleCnt="3"/>
      <dgm:spPr/>
    </dgm:pt>
    <dgm:pt modelId="{4C1B5ADF-4D14-47E4-BC43-9EC59D7E3F8E}" type="pres">
      <dgm:prSet presAssocID="{8E3F2B45-098E-4022-909A-572EA0C7B134}" presName="dummy3a" presStyleCnt="0"/>
      <dgm:spPr/>
    </dgm:pt>
    <dgm:pt modelId="{67273F0F-74A4-43A9-9ACF-3E299DA6777A}" type="pres">
      <dgm:prSet presAssocID="{8E3F2B45-098E-4022-909A-572EA0C7B134}" presName="dummy3b" presStyleCnt="0"/>
      <dgm:spPr/>
    </dgm:pt>
    <dgm:pt modelId="{46AFE901-4FDD-47CA-BB11-EB94BB387715}" type="pres">
      <dgm:prSet presAssocID="{8E3F2B45-098E-4022-909A-572EA0C7B13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D140139D-0861-44D7-8DD4-8564A7F07FE1}" type="pres">
      <dgm:prSet presAssocID="{23F88CE7-5ABC-418A-BD5A-F359FC25F175}" presName="arrowWedge1" presStyleLbl="fgSibTrans2D1" presStyleIdx="0" presStyleCnt="3"/>
      <dgm:spPr/>
    </dgm:pt>
    <dgm:pt modelId="{52FB2DEB-1DBE-4883-BC0A-DC558B750237}" type="pres">
      <dgm:prSet presAssocID="{3E09CB04-772A-4356-8040-A74F62C3075C}" presName="arrowWedge2" presStyleLbl="fgSibTrans2D1" presStyleIdx="1" presStyleCnt="3"/>
      <dgm:spPr/>
    </dgm:pt>
    <dgm:pt modelId="{6D1052A0-BD71-4768-B137-280968BDC6F0}" type="pres">
      <dgm:prSet presAssocID="{47BFB7A8-5389-450D-A9E7-85581843DD2E}" presName="arrowWedge3" presStyleLbl="fgSibTrans2D1" presStyleIdx="2" presStyleCnt="3"/>
      <dgm:spPr/>
    </dgm:pt>
  </dgm:ptLst>
  <dgm:cxnLst>
    <dgm:cxn modelId="{1CC02A52-A445-4314-890E-4FFC1F12BD1C}" type="presOf" srcId="{B1E25FF3-1461-4C16-AFEB-BBBF3E92FAD3}" destId="{46AFE901-4FDD-47CA-BB11-EB94BB387715}" srcOrd="1" destOrd="0" presId="urn:microsoft.com/office/officeart/2005/8/layout/cycle8"/>
    <dgm:cxn modelId="{F671797A-646B-4E81-A19A-79C830B584AC}" type="presOf" srcId="{B1E25FF3-1461-4C16-AFEB-BBBF3E92FAD3}" destId="{4F88BA9A-8350-4865-86EC-FFCB83C173C3}" srcOrd="0" destOrd="0" presId="urn:microsoft.com/office/officeart/2005/8/layout/cycle8"/>
    <dgm:cxn modelId="{620BEE86-D787-49C7-87AB-2E908F0A7EFF}" srcId="{8E3F2B45-098E-4022-909A-572EA0C7B134}" destId="{B1E25FF3-1461-4C16-AFEB-BBBF3E92FAD3}" srcOrd="2" destOrd="0" parTransId="{24375010-4733-4F29-B307-23C04EDE9CCE}" sibTransId="{47BFB7A8-5389-450D-A9E7-85581843DD2E}"/>
    <dgm:cxn modelId="{FF79DD9B-4192-418E-9919-E2B09AFBA7B2}" srcId="{8E3F2B45-098E-4022-909A-572EA0C7B134}" destId="{C9EE05B6-9D4A-45D1-BD01-5741093C13CC}" srcOrd="0" destOrd="0" parTransId="{32A9C7DB-3DE6-48CC-B81D-D92C6A7669F4}" sibTransId="{23F88CE7-5ABC-418A-BD5A-F359FC25F175}"/>
    <dgm:cxn modelId="{496DB89C-E880-4F45-B768-58A348AE3A50}" type="presOf" srcId="{8E3F2B45-098E-4022-909A-572EA0C7B134}" destId="{1DAB2701-19BA-45EA-B8D7-D777095E7B02}" srcOrd="0" destOrd="0" presId="urn:microsoft.com/office/officeart/2005/8/layout/cycle8"/>
    <dgm:cxn modelId="{DF2C78CA-6A87-4551-A3A6-9068921B61D0}" type="presOf" srcId="{C9EE05B6-9D4A-45D1-BD01-5741093C13CC}" destId="{F49DD6B8-6549-4457-A825-B0172EE77706}" srcOrd="0" destOrd="0" presId="urn:microsoft.com/office/officeart/2005/8/layout/cycle8"/>
    <dgm:cxn modelId="{727B08DD-60E8-4A0F-9C2E-70122D37606A}" type="presOf" srcId="{934D925D-621D-4713-A1F1-0BAEF60FE25D}" destId="{CB3E6774-FFF8-4A42-A0F7-4D4EB691ED2A}" srcOrd="0" destOrd="0" presId="urn:microsoft.com/office/officeart/2005/8/layout/cycle8"/>
    <dgm:cxn modelId="{5BD7CBE5-1115-466E-A8A0-D3C72F0F896C}" type="presOf" srcId="{934D925D-621D-4713-A1F1-0BAEF60FE25D}" destId="{2336D130-8FCE-4191-A730-0E822F428D2D}" srcOrd="1" destOrd="0" presId="urn:microsoft.com/office/officeart/2005/8/layout/cycle8"/>
    <dgm:cxn modelId="{005F08FD-B4D3-4827-B281-88536774216B}" srcId="{8E3F2B45-098E-4022-909A-572EA0C7B134}" destId="{934D925D-621D-4713-A1F1-0BAEF60FE25D}" srcOrd="1" destOrd="0" parTransId="{163F4BA4-D1F8-4CCF-A026-AAF740CE4032}" sibTransId="{3E09CB04-772A-4356-8040-A74F62C3075C}"/>
    <dgm:cxn modelId="{B72168FF-E469-4023-9EBE-57D2D45BCD35}" type="presOf" srcId="{C9EE05B6-9D4A-45D1-BD01-5741093C13CC}" destId="{822B7A0C-F9AE-48D2-8DA8-17346A58D857}" srcOrd="1" destOrd="0" presId="urn:microsoft.com/office/officeart/2005/8/layout/cycle8"/>
    <dgm:cxn modelId="{7DE8A9C7-692D-4777-846A-B7A0667B52D7}" type="presParOf" srcId="{1DAB2701-19BA-45EA-B8D7-D777095E7B02}" destId="{F49DD6B8-6549-4457-A825-B0172EE77706}" srcOrd="0" destOrd="0" presId="urn:microsoft.com/office/officeart/2005/8/layout/cycle8"/>
    <dgm:cxn modelId="{649D6847-B1A9-4466-B2E7-5B58C28416A2}" type="presParOf" srcId="{1DAB2701-19BA-45EA-B8D7-D777095E7B02}" destId="{982A4111-8A56-4B07-9071-960C01C1121D}" srcOrd="1" destOrd="0" presId="urn:microsoft.com/office/officeart/2005/8/layout/cycle8"/>
    <dgm:cxn modelId="{1813D9F6-69E2-4289-B185-AA9EA6AA6E43}" type="presParOf" srcId="{1DAB2701-19BA-45EA-B8D7-D777095E7B02}" destId="{FBAE9E13-9BA6-4FC8-BD90-A7E0E1A99712}" srcOrd="2" destOrd="0" presId="urn:microsoft.com/office/officeart/2005/8/layout/cycle8"/>
    <dgm:cxn modelId="{78FCA698-1EE6-4875-824A-D5567C334604}" type="presParOf" srcId="{1DAB2701-19BA-45EA-B8D7-D777095E7B02}" destId="{822B7A0C-F9AE-48D2-8DA8-17346A58D857}" srcOrd="3" destOrd="0" presId="urn:microsoft.com/office/officeart/2005/8/layout/cycle8"/>
    <dgm:cxn modelId="{E775BE44-96A5-4436-9825-69AD70B2EA1D}" type="presParOf" srcId="{1DAB2701-19BA-45EA-B8D7-D777095E7B02}" destId="{CB3E6774-FFF8-4A42-A0F7-4D4EB691ED2A}" srcOrd="4" destOrd="0" presId="urn:microsoft.com/office/officeart/2005/8/layout/cycle8"/>
    <dgm:cxn modelId="{98DCB8F8-2801-48D3-B0F4-9CA7809EE160}" type="presParOf" srcId="{1DAB2701-19BA-45EA-B8D7-D777095E7B02}" destId="{54997326-53D6-41E0-B91C-FD72688FD21D}" srcOrd="5" destOrd="0" presId="urn:microsoft.com/office/officeart/2005/8/layout/cycle8"/>
    <dgm:cxn modelId="{69FF9656-D81F-4604-A9A2-3F92BCB9ED10}" type="presParOf" srcId="{1DAB2701-19BA-45EA-B8D7-D777095E7B02}" destId="{B1A27633-7C88-42C2-AB2A-3C869AE88627}" srcOrd="6" destOrd="0" presId="urn:microsoft.com/office/officeart/2005/8/layout/cycle8"/>
    <dgm:cxn modelId="{4929D9E8-3F2C-4731-8767-BCE234C209AA}" type="presParOf" srcId="{1DAB2701-19BA-45EA-B8D7-D777095E7B02}" destId="{2336D130-8FCE-4191-A730-0E822F428D2D}" srcOrd="7" destOrd="0" presId="urn:microsoft.com/office/officeart/2005/8/layout/cycle8"/>
    <dgm:cxn modelId="{A7EB6617-D57B-4A12-9213-E8EBD56D125F}" type="presParOf" srcId="{1DAB2701-19BA-45EA-B8D7-D777095E7B02}" destId="{4F88BA9A-8350-4865-86EC-FFCB83C173C3}" srcOrd="8" destOrd="0" presId="urn:microsoft.com/office/officeart/2005/8/layout/cycle8"/>
    <dgm:cxn modelId="{F61FFBCA-F393-4A97-84C2-04095D84F569}" type="presParOf" srcId="{1DAB2701-19BA-45EA-B8D7-D777095E7B02}" destId="{4C1B5ADF-4D14-47E4-BC43-9EC59D7E3F8E}" srcOrd="9" destOrd="0" presId="urn:microsoft.com/office/officeart/2005/8/layout/cycle8"/>
    <dgm:cxn modelId="{FBCFDFF0-FE82-4F5D-A871-FE2C7D95A0FB}" type="presParOf" srcId="{1DAB2701-19BA-45EA-B8D7-D777095E7B02}" destId="{67273F0F-74A4-43A9-9ACF-3E299DA6777A}" srcOrd="10" destOrd="0" presId="urn:microsoft.com/office/officeart/2005/8/layout/cycle8"/>
    <dgm:cxn modelId="{70A37D46-A548-4E9B-B92D-17F938908EBF}" type="presParOf" srcId="{1DAB2701-19BA-45EA-B8D7-D777095E7B02}" destId="{46AFE901-4FDD-47CA-BB11-EB94BB387715}" srcOrd="11" destOrd="0" presId="urn:microsoft.com/office/officeart/2005/8/layout/cycle8"/>
    <dgm:cxn modelId="{DA27D723-51E2-44F8-BA54-73D188D88348}" type="presParOf" srcId="{1DAB2701-19BA-45EA-B8D7-D777095E7B02}" destId="{D140139D-0861-44D7-8DD4-8564A7F07FE1}" srcOrd="12" destOrd="0" presId="urn:microsoft.com/office/officeart/2005/8/layout/cycle8"/>
    <dgm:cxn modelId="{326DE838-E8C2-4BB5-8E63-1CD5D31A165C}" type="presParOf" srcId="{1DAB2701-19BA-45EA-B8D7-D777095E7B02}" destId="{52FB2DEB-1DBE-4883-BC0A-DC558B750237}" srcOrd="13" destOrd="0" presId="urn:microsoft.com/office/officeart/2005/8/layout/cycle8"/>
    <dgm:cxn modelId="{A8491B63-A38A-4EEF-91DF-45753A93331A}" type="presParOf" srcId="{1DAB2701-19BA-45EA-B8D7-D777095E7B02}" destId="{6D1052A0-BD71-4768-B137-280968BDC6F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41F04-7854-424D-86C4-721D61D304CB}">
      <dsp:nvSpPr>
        <dsp:cNvPr id="0" name=""/>
        <dsp:cNvSpPr/>
      </dsp:nvSpPr>
      <dsp:spPr>
        <a:xfrm>
          <a:off x="3282384" y="2031994"/>
          <a:ext cx="2613421" cy="15680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Вариативная часть  (часть, формируемая участниками образовательных отношений – занимает 10%)</a:t>
          </a:r>
        </a:p>
      </dsp:txBody>
      <dsp:txXfrm>
        <a:off x="3282384" y="2031994"/>
        <a:ext cx="2613421" cy="1568053"/>
      </dsp:txXfrm>
    </dsp:sp>
    <dsp:sp modelId="{A2101FE6-8EA1-427A-9CFA-7F199505FEB0}">
      <dsp:nvSpPr>
        <dsp:cNvPr id="0" name=""/>
        <dsp:cNvSpPr/>
      </dsp:nvSpPr>
      <dsp:spPr>
        <a:xfrm>
          <a:off x="1314556" y="347427"/>
          <a:ext cx="3218298" cy="142615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Программа состоит из двух частей:</a:t>
          </a:r>
        </a:p>
      </dsp:txBody>
      <dsp:txXfrm>
        <a:off x="1314556" y="347427"/>
        <a:ext cx="3218298" cy="1426159"/>
      </dsp:txXfrm>
    </dsp:sp>
    <dsp:sp modelId="{BB013F31-2C6A-4D7A-BD91-5F13F2DB30C1}">
      <dsp:nvSpPr>
        <dsp:cNvPr id="0" name=""/>
        <dsp:cNvSpPr/>
      </dsp:nvSpPr>
      <dsp:spPr>
        <a:xfrm>
          <a:off x="109363" y="2032005"/>
          <a:ext cx="2613421" cy="156805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Обязательная часть (занимает 90% от ее общего объема)</a:t>
          </a:r>
        </a:p>
      </dsp:txBody>
      <dsp:txXfrm>
        <a:off x="109363" y="2032005"/>
        <a:ext cx="2613421" cy="1568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E84B0-AF78-4ECA-9E87-D556DFC020DA}">
      <dsp:nvSpPr>
        <dsp:cNvPr id="0" name=""/>
        <dsp:cNvSpPr/>
      </dsp:nvSpPr>
      <dsp:spPr>
        <a:xfrm>
          <a:off x="2584645" y="1710"/>
          <a:ext cx="1565256" cy="10174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Физическое развитие</a:t>
          </a:r>
        </a:p>
      </dsp:txBody>
      <dsp:txXfrm>
        <a:off x="2634311" y="51376"/>
        <a:ext cx="1465924" cy="918084"/>
      </dsp:txXfrm>
    </dsp:sp>
    <dsp:sp modelId="{9CF31787-8D19-4C83-B58E-29C11B87C5A1}">
      <dsp:nvSpPr>
        <dsp:cNvPr id="0" name=""/>
        <dsp:cNvSpPr/>
      </dsp:nvSpPr>
      <dsp:spPr>
        <a:xfrm>
          <a:off x="1333850" y="510419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2826812" y="161167"/>
              </a:moveTo>
              <a:arcTo wR="2033423" hR="2033423" stAng="17577922" swAng="1962352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B43184-0484-4913-9AE0-60FC58A83CAE}">
      <dsp:nvSpPr>
        <dsp:cNvPr id="0" name=""/>
        <dsp:cNvSpPr/>
      </dsp:nvSpPr>
      <dsp:spPr>
        <a:xfrm>
          <a:off x="4518545" y="1406771"/>
          <a:ext cx="1565256" cy="1017416"/>
        </a:xfrm>
        <a:prstGeom prst="roundRect">
          <a:avLst/>
        </a:prstGeom>
        <a:solidFill>
          <a:schemeClr val="accent3">
            <a:hueOff val="-1776181"/>
            <a:satOff val="16927"/>
            <a:lumOff val="39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Социально – коммуникативное развитие</a:t>
          </a:r>
        </a:p>
      </dsp:txBody>
      <dsp:txXfrm>
        <a:off x="4568211" y="1456437"/>
        <a:ext cx="1465924" cy="918084"/>
      </dsp:txXfrm>
    </dsp:sp>
    <dsp:sp modelId="{8A97AEC7-B5B5-40FC-B2C9-1432F6D3AA0C}">
      <dsp:nvSpPr>
        <dsp:cNvPr id="0" name=""/>
        <dsp:cNvSpPr/>
      </dsp:nvSpPr>
      <dsp:spPr>
        <a:xfrm>
          <a:off x="1333850" y="510419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4064047" y="1926770"/>
              </a:moveTo>
              <a:arcTo wR="2033423" hR="2033423" stAng="21419608" swAng="2196929"/>
            </a:path>
          </a:pathLst>
        </a:custGeom>
        <a:noFill/>
        <a:ln w="9525" cap="flat" cmpd="sng" algn="ctr">
          <a:solidFill>
            <a:schemeClr val="accent3">
              <a:hueOff val="-1776181"/>
              <a:satOff val="16927"/>
              <a:lumOff val="392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ECDC7-6B3B-484B-A17C-170BE40B50E4}">
      <dsp:nvSpPr>
        <dsp:cNvPr id="0" name=""/>
        <dsp:cNvSpPr/>
      </dsp:nvSpPr>
      <dsp:spPr>
        <a:xfrm>
          <a:off x="3779861" y="3680207"/>
          <a:ext cx="1565256" cy="1017416"/>
        </a:xfrm>
        <a:prstGeom prst="roundRect">
          <a:avLst/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Речевое развитие</a:t>
          </a:r>
        </a:p>
      </dsp:txBody>
      <dsp:txXfrm>
        <a:off x="3829527" y="3729873"/>
        <a:ext cx="1465924" cy="918084"/>
      </dsp:txXfrm>
    </dsp:sp>
    <dsp:sp modelId="{C280BD75-E653-4B76-8718-45C74A7C7C1C}">
      <dsp:nvSpPr>
        <dsp:cNvPr id="0" name=""/>
        <dsp:cNvSpPr/>
      </dsp:nvSpPr>
      <dsp:spPr>
        <a:xfrm>
          <a:off x="1255232" y="528342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2516061" y="4008738"/>
              </a:moveTo>
              <a:arcTo wR="2033423" hR="2033423" stAng="4576180" swAng="1474023"/>
            </a:path>
          </a:pathLst>
        </a:custGeom>
        <a:noFill/>
        <a:ln w="9525" cap="flat" cmpd="sng" algn="ctr">
          <a:solidFill>
            <a:schemeClr val="accent3">
              <a:hueOff val="-3552361"/>
              <a:satOff val="33854"/>
              <a:lumOff val="785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938586-78D9-4819-9BFA-936DD9B22841}">
      <dsp:nvSpPr>
        <dsp:cNvPr id="0" name=""/>
        <dsp:cNvSpPr/>
      </dsp:nvSpPr>
      <dsp:spPr>
        <a:xfrm>
          <a:off x="1332431" y="3680210"/>
          <a:ext cx="1565256" cy="1017416"/>
        </a:xfrm>
        <a:prstGeom prst="roundRect">
          <a:avLst/>
        </a:prstGeom>
        <a:solidFill>
          <a:srgbClr val="EFD955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Познавательное развитие</a:t>
          </a:r>
        </a:p>
      </dsp:txBody>
      <dsp:txXfrm>
        <a:off x="1382097" y="3729876"/>
        <a:ext cx="1465924" cy="918084"/>
      </dsp:txXfrm>
    </dsp:sp>
    <dsp:sp modelId="{93052D32-4E7E-455A-B50E-5DA6F8DBAE12}">
      <dsp:nvSpPr>
        <dsp:cNvPr id="0" name=""/>
        <dsp:cNvSpPr/>
      </dsp:nvSpPr>
      <dsp:spPr>
        <a:xfrm>
          <a:off x="1329726" y="566948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303588" y="3102292"/>
              </a:moveTo>
              <a:arcTo wR="2033423" hR="2033423" stAng="8897279" swAng="2179112"/>
            </a:path>
          </a:pathLst>
        </a:custGeom>
        <a:noFill/>
        <a:ln w="9525" cap="flat" cmpd="sng" algn="ctr">
          <a:solidFill>
            <a:schemeClr val="accent3">
              <a:hueOff val="-5328542"/>
              <a:satOff val="50781"/>
              <a:lumOff val="1177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9B0E0-355D-44A8-9EB0-EC8A81401A15}">
      <dsp:nvSpPr>
        <dsp:cNvPr id="0" name=""/>
        <dsp:cNvSpPr/>
      </dsp:nvSpPr>
      <dsp:spPr>
        <a:xfrm>
          <a:off x="650745" y="1406771"/>
          <a:ext cx="1565256" cy="1017416"/>
        </a:xfrm>
        <a:prstGeom prst="roundRect">
          <a:avLst/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Художественно – эстетическое развитие</a:t>
          </a:r>
        </a:p>
      </dsp:txBody>
      <dsp:txXfrm>
        <a:off x="700411" y="1456437"/>
        <a:ext cx="1465924" cy="918084"/>
      </dsp:txXfrm>
    </dsp:sp>
    <dsp:sp modelId="{CC33B84C-E18F-41BA-94E7-CDE400E29796}">
      <dsp:nvSpPr>
        <dsp:cNvPr id="0" name=""/>
        <dsp:cNvSpPr/>
      </dsp:nvSpPr>
      <dsp:spPr>
        <a:xfrm>
          <a:off x="1333850" y="510419"/>
          <a:ext cx="4066846" cy="4066846"/>
        </a:xfrm>
        <a:custGeom>
          <a:avLst/>
          <a:gdLst/>
          <a:ahLst/>
          <a:cxnLst/>
          <a:rect l="0" t="0" r="0" b="0"/>
          <a:pathLst>
            <a:path>
              <a:moveTo>
                <a:pt x="354191" y="886692"/>
              </a:moveTo>
              <a:arcTo wR="2033423" hR="2033423" stAng="12859726" swAng="1962352"/>
            </a:path>
          </a:pathLst>
        </a:custGeom>
        <a:noFill/>
        <a:ln w="9525" cap="flat" cmpd="sng" algn="ctr">
          <a:solidFill>
            <a:schemeClr val="accent3">
              <a:hueOff val="-7104723"/>
              <a:satOff val="67708"/>
              <a:lumOff val="1569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C9091-93BA-4753-B773-89F23180B13A}">
      <dsp:nvSpPr>
        <dsp:cNvPr id="0" name=""/>
        <dsp:cNvSpPr/>
      </dsp:nvSpPr>
      <dsp:spPr>
        <a:xfrm>
          <a:off x="1886060" y="104862"/>
          <a:ext cx="2169577" cy="216957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Психолого – педагогическая поддержка семьи</a:t>
          </a:r>
        </a:p>
      </dsp:txBody>
      <dsp:txXfrm>
        <a:off x="2175337" y="484539"/>
        <a:ext cx="1591023" cy="976310"/>
      </dsp:txXfrm>
    </dsp:sp>
    <dsp:sp modelId="{F0B291D8-CA64-42E7-BBD2-F1433168BDF3}">
      <dsp:nvSpPr>
        <dsp:cNvPr id="0" name=""/>
        <dsp:cNvSpPr/>
      </dsp:nvSpPr>
      <dsp:spPr>
        <a:xfrm>
          <a:off x="2540314" y="1460849"/>
          <a:ext cx="2426781" cy="2169577"/>
        </a:xfrm>
        <a:prstGeom prst="ellipse">
          <a:avLst/>
        </a:prstGeom>
        <a:solidFill>
          <a:schemeClr val="accent3">
            <a:alpha val="50000"/>
            <a:hueOff val="-3552361"/>
            <a:satOff val="33854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Повышение компетентности родителей</a:t>
          </a:r>
        </a:p>
      </dsp:txBody>
      <dsp:txXfrm>
        <a:off x="3282505" y="2021323"/>
        <a:ext cx="1456068" cy="1193267"/>
      </dsp:txXfrm>
    </dsp:sp>
    <dsp:sp modelId="{E4740C2E-4529-4A77-9162-90623C5B15EB}">
      <dsp:nvSpPr>
        <dsp:cNvPr id="0" name=""/>
        <dsp:cNvSpPr/>
      </dsp:nvSpPr>
      <dsp:spPr>
        <a:xfrm>
          <a:off x="1088798" y="1460849"/>
          <a:ext cx="2198389" cy="2169577"/>
        </a:xfrm>
        <a:prstGeom prst="ellipse">
          <a:avLst/>
        </a:prstGeom>
        <a:solidFill>
          <a:schemeClr val="accent3">
            <a:alpha val="50000"/>
            <a:hueOff val="-7104723"/>
            <a:satOff val="67708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Единство подходов к воспитанию и обучению</a:t>
          </a:r>
        </a:p>
      </dsp:txBody>
      <dsp:txXfrm>
        <a:off x="1295813" y="2021323"/>
        <a:ext cx="1319033" cy="11932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3C491-1C52-4BD3-8C9E-A58EB34352ED}">
      <dsp:nvSpPr>
        <dsp:cNvPr id="0" name=""/>
        <dsp:cNvSpPr/>
      </dsp:nvSpPr>
      <dsp:spPr>
        <a:xfrm>
          <a:off x="0" y="7214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687" tIns="187452" rIns="50268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 dirty="0"/>
        </a:p>
      </dsp:txBody>
      <dsp:txXfrm>
        <a:off x="0" y="721404"/>
        <a:ext cx="6477000" cy="378000"/>
      </dsp:txXfrm>
    </dsp:sp>
    <dsp:sp modelId="{3AEEA779-EAA3-4E02-A3F1-9E9A4560BCA6}">
      <dsp:nvSpPr>
        <dsp:cNvPr id="0" name=""/>
        <dsp:cNvSpPr/>
      </dsp:nvSpPr>
      <dsp:spPr>
        <a:xfrm>
          <a:off x="323850" y="500004"/>
          <a:ext cx="4533899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Информирование</a:t>
          </a:r>
        </a:p>
      </dsp:txBody>
      <dsp:txXfrm>
        <a:off x="345466" y="521620"/>
        <a:ext cx="4490667" cy="399568"/>
      </dsp:txXfrm>
    </dsp:sp>
    <dsp:sp modelId="{BBE9D6CC-0097-4A4C-8182-C00E55F29888}">
      <dsp:nvSpPr>
        <dsp:cNvPr id="0" name=""/>
        <dsp:cNvSpPr/>
      </dsp:nvSpPr>
      <dsp:spPr>
        <a:xfrm>
          <a:off x="0" y="14018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776181"/>
              <a:satOff val="16927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687" tIns="187452" rIns="50268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 dirty="0"/>
        </a:p>
      </dsp:txBody>
      <dsp:txXfrm>
        <a:off x="0" y="1401804"/>
        <a:ext cx="6477000" cy="378000"/>
      </dsp:txXfrm>
    </dsp:sp>
    <dsp:sp modelId="{77164C72-D3DA-4A9E-A5F1-0382D11A6FE0}">
      <dsp:nvSpPr>
        <dsp:cNvPr id="0" name=""/>
        <dsp:cNvSpPr/>
      </dsp:nvSpPr>
      <dsp:spPr>
        <a:xfrm>
          <a:off x="323850" y="1180404"/>
          <a:ext cx="4533899" cy="442800"/>
        </a:xfrm>
        <a:prstGeom prst="roundRect">
          <a:avLst/>
        </a:prstGeom>
        <a:solidFill>
          <a:schemeClr val="accent3">
            <a:hueOff val="-1776181"/>
            <a:satOff val="16927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Просвещение</a:t>
          </a:r>
        </a:p>
      </dsp:txBody>
      <dsp:txXfrm>
        <a:off x="345466" y="1202020"/>
        <a:ext cx="4490667" cy="399568"/>
      </dsp:txXfrm>
    </dsp:sp>
    <dsp:sp modelId="{1E820F53-CE34-41E1-9C69-C86917EE02BB}">
      <dsp:nvSpPr>
        <dsp:cNvPr id="0" name=""/>
        <dsp:cNvSpPr/>
      </dsp:nvSpPr>
      <dsp:spPr>
        <a:xfrm>
          <a:off x="0" y="20822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3552361"/>
              <a:satOff val="33854"/>
              <a:lumOff val="7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687" tIns="187452" rIns="50268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/>
        </a:p>
      </dsp:txBody>
      <dsp:txXfrm>
        <a:off x="0" y="2082204"/>
        <a:ext cx="6477000" cy="378000"/>
      </dsp:txXfrm>
    </dsp:sp>
    <dsp:sp modelId="{E3246D3C-240D-4958-8FD2-AFA1F6CC21CF}">
      <dsp:nvSpPr>
        <dsp:cNvPr id="0" name=""/>
        <dsp:cNvSpPr/>
      </dsp:nvSpPr>
      <dsp:spPr>
        <a:xfrm>
          <a:off x="323850" y="1860804"/>
          <a:ext cx="4533899" cy="442800"/>
        </a:xfrm>
        <a:prstGeom prst="roundRect">
          <a:avLst/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Сотрудничество и партнерство</a:t>
          </a:r>
        </a:p>
      </dsp:txBody>
      <dsp:txXfrm>
        <a:off x="345466" y="1882420"/>
        <a:ext cx="4490667" cy="399568"/>
      </dsp:txXfrm>
    </dsp:sp>
    <dsp:sp modelId="{CD8769AC-82CF-4118-926D-E37079541D8F}">
      <dsp:nvSpPr>
        <dsp:cNvPr id="0" name=""/>
        <dsp:cNvSpPr/>
      </dsp:nvSpPr>
      <dsp:spPr>
        <a:xfrm>
          <a:off x="0" y="27626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5328542"/>
              <a:satOff val="50781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A4C2A-800E-49CF-9552-6B589457C4FD}">
      <dsp:nvSpPr>
        <dsp:cNvPr id="0" name=""/>
        <dsp:cNvSpPr/>
      </dsp:nvSpPr>
      <dsp:spPr>
        <a:xfrm>
          <a:off x="323850" y="2541204"/>
          <a:ext cx="4533899" cy="442800"/>
        </a:xfrm>
        <a:prstGeom prst="roundRect">
          <a:avLst/>
        </a:prstGeom>
        <a:solidFill>
          <a:srgbClr val="EFD95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Развитие осознанного родительства</a:t>
          </a:r>
        </a:p>
      </dsp:txBody>
      <dsp:txXfrm>
        <a:off x="345466" y="2562820"/>
        <a:ext cx="4490667" cy="399568"/>
      </dsp:txXfrm>
    </dsp:sp>
    <dsp:sp modelId="{562A2EE4-CA58-404D-B5AD-E202D1E03E48}">
      <dsp:nvSpPr>
        <dsp:cNvPr id="0" name=""/>
        <dsp:cNvSpPr/>
      </dsp:nvSpPr>
      <dsp:spPr>
        <a:xfrm>
          <a:off x="0" y="3443004"/>
          <a:ext cx="6477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7104723"/>
              <a:satOff val="67708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5ADE3-4711-48CB-9868-2D677B81AD79}">
      <dsp:nvSpPr>
        <dsp:cNvPr id="0" name=""/>
        <dsp:cNvSpPr/>
      </dsp:nvSpPr>
      <dsp:spPr>
        <a:xfrm>
          <a:off x="323850" y="3221604"/>
          <a:ext cx="4533899" cy="442800"/>
        </a:xfrm>
        <a:prstGeom prst="roundRect">
          <a:avLst/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371" tIns="0" rIns="1713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Вовлечение в образовательный процесс</a:t>
          </a:r>
        </a:p>
      </dsp:txBody>
      <dsp:txXfrm>
        <a:off x="345466" y="3243220"/>
        <a:ext cx="4490667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DD6B8-6549-4457-A825-B0172EE77706}">
      <dsp:nvSpPr>
        <dsp:cNvPr id="0" name=""/>
        <dsp:cNvSpPr/>
      </dsp:nvSpPr>
      <dsp:spPr>
        <a:xfrm>
          <a:off x="1411427" y="264160"/>
          <a:ext cx="3413759" cy="3413759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просвещение</a:t>
          </a:r>
        </a:p>
      </dsp:txBody>
      <dsp:txXfrm>
        <a:off x="3210560" y="987552"/>
        <a:ext cx="1219200" cy="1016000"/>
      </dsp:txXfrm>
    </dsp:sp>
    <dsp:sp modelId="{CB3E6774-FFF8-4A42-A0F7-4D4EB691ED2A}">
      <dsp:nvSpPr>
        <dsp:cNvPr id="0" name=""/>
        <dsp:cNvSpPr/>
      </dsp:nvSpPr>
      <dsp:spPr>
        <a:xfrm>
          <a:off x="1341120" y="386080"/>
          <a:ext cx="3413759" cy="3413759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консультирование</a:t>
          </a:r>
        </a:p>
      </dsp:txBody>
      <dsp:txXfrm>
        <a:off x="2153920" y="2600960"/>
        <a:ext cx="1828800" cy="894080"/>
      </dsp:txXfrm>
    </dsp:sp>
    <dsp:sp modelId="{4F88BA9A-8350-4865-86EC-FFCB83C173C3}">
      <dsp:nvSpPr>
        <dsp:cNvPr id="0" name=""/>
        <dsp:cNvSpPr/>
      </dsp:nvSpPr>
      <dsp:spPr>
        <a:xfrm>
          <a:off x="1270812" y="264160"/>
          <a:ext cx="3413759" cy="3413759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диагностика</a:t>
          </a:r>
        </a:p>
      </dsp:txBody>
      <dsp:txXfrm>
        <a:off x="1666240" y="987552"/>
        <a:ext cx="1219200" cy="1016000"/>
      </dsp:txXfrm>
    </dsp:sp>
    <dsp:sp modelId="{D140139D-0861-44D7-8DD4-8564A7F07FE1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FB2DEB-1DBE-4883-BC0A-DC558B750237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-3552361"/>
            <a:satOff val="33854"/>
            <a:lumOff val="78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1052A0-BD71-4768-B137-280968BDC6F0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hueOff val="-7104723"/>
            <a:satOff val="67708"/>
            <a:lumOff val="1569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08dede5e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08dede5e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01435" y="1063150"/>
            <a:ext cx="3690900" cy="24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01560" y="3589649"/>
            <a:ext cx="36909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590594">
            <a:off x="7306712" y="3266934"/>
            <a:ext cx="3161519" cy="3369484"/>
          </a:xfrm>
          <a:custGeom>
            <a:avLst/>
            <a:gdLst/>
            <a:ahLst/>
            <a:cxnLst/>
            <a:rect l="l" t="t" r="r" b="b"/>
            <a:pathLst>
              <a:path w="28585" h="30466" extrusionOk="0">
                <a:moveTo>
                  <a:pt x="25026" y="1"/>
                </a:moveTo>
                <a:cubicBezTo>
                  <a:pt x="24926" y="1"/>
                  <a:pt x="24825" y="4"/>
                  <a:pt x="24724" y="8"/>
                </a:cubicBezTo>
                <a:cubicBezTo>
                  <a:pt x="23514" y="58"/>
                  <a:pt x="22321" y="174"/>
                  <a:pt x="21111" y="273"/>
                </a:cubicBezTo>
                <a:cubicBezTo>
                  <a:pt x="18775" y="472"/>
                  <a:pt x="16356" y="572"/>
                  <a:pt x="14052" y="1019"/>
                </a:cubicBezTo>
                <a:cubicBezTo>
                  <a:pt x="11865" y="1433"/>
                  <a:pt x="12379" y="3819"/>
                  <a:pt x="12379" y="5526"/>
                </a:cubicBezTo>
                <a:cubicBezTo>
                  <a:pt x="12395" y="7896"/>
                  <a:pt x="12412" y="10282"/>
                  <a:pt x="12428" y="12652"/>
                </a:cubicBezTo>
                <a:lnTo>
                  <a:pt x="12428" y="14690"/>
                </a:lnTo>
                <a:cubicBezTo>
                  <a:pt x="12428" y="15104"/>
                  <a:pt x="12627" y="16165"/>
                  <a:pt x="12428" y="16529"/>
                </a:cubicBezTo>
                <a:lnTo>
                  <a:pt x="12428" y="16794"/>
                </a:lnTo>
                <a:lnTo>
                  <a:pt x="12362" y="16794"/>
                </a:lnTo>
                <a:cubicBezTo>
                  <a:pt x="12323" y="16833"/>
                  <a:pt x="12202" y="16846"/>
                  <a:pt x="12048" y="16846"/>
                </a:cubicBezTo>
                <a:cubicBezTo>
                  <a:pt x="11742" y="16846"/>
                  <a:pt x="11307" y="16794"/>
                  <a:pt x="11152" y="16794"/>
                </a:cubicBezTo>
                <a:lnTo>
                  <a:pt x="9147" y="16811"/>
                </a:lnTo>
                <a:lnTo>
                  <a:pt x="1127" y="16861"/>
                </a:lnTo>
                <a:cubicBezTo>
                  <a:pt x="547" y="16877"/>
                  <a:pt x="99" y="17325"/>
                  <a:pt x="83" y="17905"/>
                </a:cubicBezTo>
                <a:cubicBezTo>
                  <a:pt x="0" y="21351"/>
                  <a:pt x="116" y="24798"/>
                  <a:pt x="431" y="28228"/>
                </a:cubicBezTo>
                <a:cubicBezTo>
                  <a:pt x="447" y="28394"/>
                  <a:pt x="497" y="28560"/>
                  <a:pt x="580" y="28709"/>
                </a:cubicBezTo>
                <a:cubicBezTo>
                  <a:pt x="580" y="28941"/>
                  <a:pt x="563" y="29189"/>
                  <a:pt x="563" y="29438"/>
                </a:cubicBezTo>
                <a:cubicBezTo>
                  <a:pt x="563" y="30001"/>
                  <a:pt x="1027" y="30465"/>
                  <a:pt x="1591" y="30465"/>
                </a:cubicBezTo>
                <a:lnTo>
                  <a:pt x="27491" y="30051"/>
                </a:lnTo>
                <a:cubicBezTo>
                  <a:pt x="28038" y="30051"/>
                  <a:pt x="28585" y="29587"/>
                  <a:pt x="28552" y="29024"/>
                </a:cubicBezTo>
                <a:lnTo>
                  <a:pt x="27624" y="14690"/>
                </a:lnTo>
                <a:lnTo>
                  <a:pt x="27176" y="7515"/>
                </a:lnTo>
                <a:cubicBezTo>
                  <a:pt x="27094" y="6355"/>
                  <a:pt x="27027" y="5195"/>
                  <a:pt x="26944" y="4035"/>
                </a:cubicBezTo>
                <a:cubicBezTo>
                  <a:pt x="26895" y="3041"/>
                  <a:pt x="27044" y="1715"/>
                  <a:pt x="26613" y="803"/>
                </a:cubicBezTo>
                <a:cubicBezTo>
                  <a:pt x="26311" y="127"/>
                  <a:pt x="25684" y="1"/>
                  <a:pt x="2502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332128" y="-1304664"/>
            <a:ext cx="2512033" cy="2055195"/>
          </a:xfrm>
          <a:custGeom>
            <a:avLst/>
            <a:gdLst/>
            <a:ahLst/>
            <a:cxnLst/>
            <a:rect l="l" t="t" r="r" b="b"/>
            <a:pathLst>
              <a:path w="40401" h="33055" extrusionOk="0">
                <a:moveTo>
                  <a:pt x="7436" y="1"/>
                </a:moveTo>
                <a:cubicBezTo>
                  <a:pt x="7202" y="1"/>
                  <a:pt x="6960" y="95"/>
                  <a:pt x="6744" y="317"/>
                </a:cubicBezTo>
                <a:cubicBezTo>
                  <a:pt x="1955" y="5355"/>
                  <a:pt x="0" y="12762"/>
                  <a:pt x="1624" y="19523"/>
                </a:cubicBezTo>
                <a:cubicBezTo>
                  <a:pt x="2519" y="23202"/>
                  <a:pt x="4441" y="26516"/>
                  <a:pt x="7573" y="28703"/>
                </a:cubicBezTo>
                <a:cubicBezTo>
                  <a:pt x="10920" y="31023"/>
                  <a:pt x="14798" y="32482"/>
                  <a:pt x="18858" y="32929"/>
                </a:cubicBezTo>
                <a:cubicBezTo>
                  <a:pt x="19601" y="33013"/>
                  <a:pt x="20349" y="33054"/>
                  <a:pt x="21096" y="33054"/>
                </a:cubicBezTo>
                <a:cubicBezTo>
                  <a:pt x="27744" y="33054"/>
                  <a:pt x="34359" y="29775"/>
                  <a:pt x="37666" y="23832"/>
                </a:cubicBezTo>
                <a:cubicBezTo>
                  <a:pt x="39555" y="20434"/>
                  <a:pt x="40367" y="16491"/>
                  <a:pt x="40384" y="12613"/>
                </a:cubicBezTo>
                <a:cubicBezTo>
                  <a:pt x="40400" y="9050"/>
                  <a:pt x="39737" y="4874"/>
                  <a:pt x="37219" y="2140"/>
                </a:cubicBezTo>
                <a:cubicBezTo>
                  <a:pt x="36202" y="1036"/>
                  <a:pt x="34710" y="862"/>
                  <a:pt x="33227" y="862"/>
                </a:cubicBezTo>
                <a:cubicBezTo>
                  <a:pt x="32544" y="862"/>
                  <a:pt x="31864" y="899"/>
                  <a:pt x="31233" y="899"/>
                </a:cubicBezTo>
                <a:cubicBezTo>
                  <a:pt x="31156" y="899"/>
                  <a:pt x="31080" y="899"/>
                  <a:pt x="31004" y="897"/>
                </a:cubicBezTo>
                <a:lnTo>
                  <a:pt x="23431" y="748"/>
                </a:lnTo>
                <a:lnTo>
                  <a:pt x="8269" y="450"/>
                </a:lnTo>
                <a:cubicBezTo>
                  <a:pt x="8067" y="181"/>
                  <a:pt x="7759" y="1"/>
                  <a:pt x="74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97525" y="2016700"/>
            <a:ext cx="1758312" cy="1553698"/>
          </a:xfrm>
          <a:custGeom>
            <a:avLst/>
            <a:gdLst/>
            <a:ahLst/>
            <a:cxnLst/>
            <a:rect l="l" t="t" r="r" b="b"/>
            <a:pathLst>
              <a:path w="51454" h="45463" extrusionOk="0">
                <a:moveTo>
                  <a:pt x="18743" y="1"/>
                </a:moveTo>
                <a:cubicBezTo>
                  <a:pt x="17752" y="1"/>
                  <a:pt x="16763" y="15"/>
                  <a:pt x="15776" y="39"/>
                </a:cubicBezTo>
                <a:cubicBezTo>
                  <a:pt x="10805" y="155"/>
                  <a:pt x="5850" y="619"/>
                  <a:pt x="929" y="1414"/>
                </a:cubicBezTo>
                <a:cubicBezTo>
                  <a:pt x="1" y="1563"/>
                  <a:pt x="17" y="2590"/>
                  <a:pt x="547" y="3121"/>
                </a:cubicBezTo>
                <a:cubicBezTo>
                  <a:pt x="929" y="7595"/>
                  <a:pt x="1243" y="12069"/>
                  <a:pt x="1475" y="16543"/>
                </a:cubicBezTo>
                <a:cubicBezTo>
                  <a:pt x="1520" y="17196"/>
                  <a:pt x="1989" y="17570"/>
                  <a:pt x="2574" y="17570"/>
                </a:cubicBezTo>
                <a:cubicBezTo>
                  <a:pt x="2643" y="17570"/>
                  <a:pt x="2713" y="17564"/>
                  <a:pt x="2784" y="17554"/>
                </a:cubicBezTo>
                <a:cubicBezTo>
                  <a:pt x="7275" y="16858"/>
                  <a:pt x="11783" y="16228"/>
                  <a:pt x="16323" y="16112"/>
                </a:cubicBezTo>
                <a:cubicBezTo>
                  <a:pt x="17030" y="16095"/>
                  <a:pt x="17756" y="16079"/>
                  <a:pt x="18492" y="16079"/>
                </a:cubicBezTo>
                <a:cubicBezTo>
                  <a:pt x="21898" y="16079"/>
                  <a:pt x="25505" y="16413"/>
                  <a:pt x="28271" y="18416"/>
                </a:cubicBezTo>
                <a:cubicBezTo>
                  <a:pt x="29779" y="19526"/>
                  <a:pt x="30939" y="21166"/>
                  <a:pt x="31104" y="23056"/>
                </a:cubicBezTo>
                <a:cubicBezTo>
                  <a:pt x="31303" y="25110"/>
                  <a:pt x="30226" y="26734"/>
                  <a:pt x="28619" y="27894"/>
                </a:cubicBezTo>
                <a:cubicBezTo>
                  <a:pt x="25553" y="30131"/>
                  <a:pt x="21642" y="30744"/>
                  <a:pt x="17947" y="30844"/>
                </a:cubicBezTo>
                <a:cubicBezTo>
                  <a:pt x="17430" y="30858"/>
                  <a:pt x="16913" y="30864"/>
                  <a:pt x="16396" y="30864"/>
                </a:cubicBezTo>
                <a:cubicBezTo>
                  <a:pt x="14199" y="30864"/>
                  <a:pt x="12007" y="30761"/>
                  <a:pt x="9819" y="30761"/>
                </a:cubicBezTo>
                <a:cubicBezTo>
                  <a:pt x="7660" y="30761"/>
                  <a:pt x="5504" y="30861"/>
                  <a:pt x="3348" y="31258"/>
                </a:cubicBezTo>
                <a:cubicBezTo>
                  <a:pt x="2900" y="31341"/>
                  <a:pt x="2602" y="31822"/>
                  <a:pt x="2602" y="32252"/>
                </a:cubicBezTo>
                <a:lnTo>
                  <a:pt x="2254" y="43189"/>
                </a:lnTo>
                <a:cubicBezTo>
                  <a:pt x="2224" y="43860"/>
                  <a:pt x="2731" y="44196"/>
                  <a:pt x="3244" y="44196"/>
                </a:cubicBezTo>
                <a:cubicBezTo>
                  <a:pt x="3301" y="44196"/>
                  <a:pt x="3358" y="44192"/>
                  <a:pt x="3414" y="44183"/>
                </a:cubicBezTo>
                <a:cubicBezTo>
                  <a:pt x="3464" y="44200"/>
                  <a:pt x="3497" y="44200"/>
                  <a:pt x="3547" y="44217"/>
                </a:cubicBezTo>
                <a:cubicBezTo>
                  <a:pt x="8278" y="44933"/>
                  <a:pt x="13084" y="45462"/>
                  <a:pt x="17880" y="45462"/>
                </a:cubicBezTo>
                <a:cubicBezTo>
                  <a:pt x="21297" y="45462"/>
                  <a:pt x="24710" y="45193"/>
                  <a:pt x="28088" y="44531"/>
                </a:cubicBezTo>
                <a:cubicBezTo>
                  <a:pt x="35512" y="43057"/>
                  <a:pt x="42588" y="39610"/>
                  <a:pt x="46830" y="33114"/>
                </a:cubicBezTo>
                <a:cubicBezTo>
                  <a:pt x="50807" y="27033"/>
                  <a:pt x="51453" y="19161"/>
                  <a:pt x="48189" y="12632"/>
                </a:cubicBezTo>
                <a:cubicBezTo>
                  <a:pt x="44759" y="5772"/>
                  <a:pt x="37401" y="2143"/>
                  <a:pt x="30160" y="867"/>
                </a:cubicBezTo>
                <a:cubicBezTo>
                  <a:pt x="26397" y="209"/>
                  <a:pt x="22561" y="1"/>
                  <a:pt x="187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5400000">
            <a:off x="5432407" y="-1300083"/>
            <a:ext cx="1456632" cy="1725903"/>
          </a:xfrm>
          <a:custGeom>
            <a:avLst/>
            <a:gdLst/>
            <a:ahLst/>
            <a:cxnLst/>
            <a:rect l="l" t="t" r="r" b="b"/>
            <a:pathLst>
              <a:path w="52624" h="62352" extrusionOk="0">
                <a:moveTo>
                  <a:pt x="7937" y="0"/>
                </a:moveTo>
                <a:cubicBezTo>
                  <a:pt x="7417" y="0"/>
                  <a:pt x="6871" y="336"/>
                  <a:pt x="6822" y="1001"/>
                </a:cubicBezTo>
                <a:cubicBezTo>
                  <a:pt x="6722" y="2426"/>
                  <a:pt x="6623" y="3867"/>
                  <a:pt x="6523" y="5309"/>
                </a:cubicBezTo>
                <a:cubicBezTo>
                  <a:pt x="4916" y="5127"/>
                  <a:pt x="3308" y="4928"/>
                  <a:pt x="1701" y="4712"/>
                </a:cubicBezTo>
                <a:cubicBezTo>
                  <a:pt x="1634" y="4703"/>
                  <a:pt x="1569" y="4698"/>
                  <a:pt x="1505" y="4698"/>
                </a:cubicBezTo>
                <a:cubicBezTo>
                  <a:pt x="477" y="4698"/>
                  <a:pt x="0" y="5915"/>
                  <a:pt x="906" y="6602"/>
                </a:cubicBezTo>
                <a:cubicBezTo>
                  <a:pt x="1154" y="6784"/>
                  <a:pt x="1386" y="6950"/>
                  <a:pt x="1618" y="7132"/>
                </a:cubicBezTo>
                <a:cubicBezTo>
                  <a:pt x="1779" y="7266"/>
                  <a:pt x="1969" y="7329"/>
                  <a:pt x="2156" y="7329"/>
                </a:cubicBezTo>
                <a:cubicBezTo>
                  <a:pt x="2433" y="7329"/>
                  <a:pt x="2703" y="7190"/>
                  <a:pt x="2861" y="6933"/>
                </a:cubicBezTo>
                <a:cubicBezTo>
                  <a:pt x="4038" y="7082"/>
                  <a:pt x="5214" y="7231"/>
                  <a:pt x="6391" y="7347"/>
                </a:cubicBezTo>
                <a:cubicBezTo>
                  <a:pt x="5512" y="20670"/>
                  <a:pt x="4916" y="33993"/>
                  <a:pt x="4584" y="47349"/>
                </a:cubicBezTo>
                <a:cubicBezTo>
                  <a:pt x="4485" y="51608"/>
                  <a:pt x="4071" y="56066"/>
                  <a:pt x="4634" y="60308"/>
                </a:cubicBezTo>
                <a:cubicBezTo>
                  <a:pt x="4699" y="60823"/>
                  <a:pt x="5028" y="61353"/>
                  <a:pt x="5624" y="61353"/>
                </a:cubicBezTo>
                <a:cubicBezTo>
                  <a:pt x="5642" y="61353"/>
                  <a:pt x="5660" y="61353"/>
                  <a:pt x="5678" y="61352"/>
                </a:cubicBezTo>
                <a:cubicBezTo>
                  <a:pt x="11138" y="61025"/>
                  <a:pt x="16606" y="60862"/>
                  <a:pt x="22076" y="60862"/>
                </a:cubicBezTo>
                <a:cubicBezTo>
                  <a:pt x="31596" y="60862"/>
                  <a:pt x="41119" y="61357"/>
                  <a:pt x="50602" y="62346"/>
                </a:cubicBezTo>
                <a:cubicBezTo>
                  <a:pt x="50633" y="62350"/>
                  <a:pt x="50663" y="62351"/>
                  <a:pt x="50693" y="62351"/>
                </a:cubicBezTo>
                <a:cubicBezTo>
                  <a:pt x="51225" y="62351"/>
                  <a:pt x="51598" y="61805"/>
                  <a:pt x="51629" y="61319"/>
                </a:cubicBezTo>
                <a:cubicBezTo>
                  <a:pt x="52508" y="46803"/>
                  <a:pt x="52624" y="32237"/>
                  <a:pt x="51961" y="17704"/>
                </a:cubicBezTo>
                <a:cubicBezTo>
                  <a:pt x="51779" y="13594"/>
                  <a:pt x="51530" y="9485"/>
                  <a:pt x="51215" y="5392"/>
                </a:cubicBezTo>
                <a:cubicBezTo>
                  <a:pt x="51184" y="4905"/>
                  <a:pt x="50809" y="4343"/>
                  <a:pt x="50262" y="4343"/>
                </a:cubicBezTo>
                <a:cubicBezTo>
                  <a:pt x="50232" y="4343"/>
                  <a:pt x="50202" y="4345"/>
                  <a:pt x="50171" y="4348"/>
                </a:cubicBezTo>
                <a:cubicBezTo>
                  <a:pt x="41030" y="5393"/>
                  <a:pt x="31794" y="6109"/>
                  <a:pt x="22574" y="6109"/>
                </a:cubicBezTo>
                <a:cubicBezTo>
                  <a:pt x="17905" y="6109"/>
                  <a:pt x="13240" y="5926"/>
                  <a:pt x="8595" y="5508"/>
                </a:cubicBezTo>
                <a:cubicBezTo>
                  <a:pt x="8694" y="4000"/>
                  <a:pt x="8793" y="2492"/>
                  <a:pt x="8893" y="1001"/>
                </a:cubicBezTo>
                <a:cubicBezTo>
                  <a:pt x="8942" y="332"/>
                  <a:pt x="8453" y="0"/>
                  <a:pt x="793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-639133" y="1280622"/>
            <a:ext cx="883853" cy="1200072"/>
          </a:xfrm>
          <a:custGeom>
            <a:avLst/>
            <a:gdLst/>
            <a:ahLst/>
            <a:cxnLst/>
            <a:rect l="l" t="t" r="r" b="b"/>
            <a:pathLst>
              <a:path w="23582" h="32019" extrusionOk="0">
                <a:moveTo>
                  <a:pt x="1443" y="0"/>
                </a:moveTo>
                <a:cubicBezTo>
                  <a:pt x="878" y="0"/>
                  <a:pt x="414" y="425"/>
                  <a:pt x="382" y="978"/>
                </a:cubicBezTo>
                <a:cubicBezTo>
                  <a:pt x="100" y="7441"/>
                  <a:pt x="117" y="26978"/>
                  <a:pt x="1" y="30309"/>
                </a:cubicBezTo>
                <a:cubicBezTo>
                  <a:pt x="1" y="30773"/>
                  <a:pt x="282" y="31187"/>
                  <a:pt x="730" y="31336"/>
                </a:cubicBezTo>
                <a:cubicBezTo>
                  <a:pt x="2337" y="31798"/>
                  <a:pt x="3906" y="32019"/>
                  <a:pt x="5425" y="32019"/>
                </a:cubicBezTo>
                <a:cubicBezTo>
                  <a:pt x="11204" y="32019"/>
                  <a:pt x="16269" y="28830"/>
                  <a:pt x="20035" y="23647"/>
                </a:cubicBezTo>
                <a:cubicBezTo>
                  <a:pt x="23581" y="18759"/>
                  <a:pt x="23532" y="13754"/>
                  <a:pt x="20367" y="9479"/>
                </a:cubicBezTo>
                <a:cubicBezTo>
                  <a:pt x="15196" y="2503"/>
                  <a:pt x="8817" y="581"/>
                  <a:pt x="1476" y="1"/>
                </a:cubicBezTo>
                <a:cubicBezTo>
                  <a:pt x="1465" y="0"/>
                  <a:pt x="1454" y="0"/>
                  <a:pt x="144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946941" y="4586405"/>
            <a:ext cx="2549830" cy="1944062"/>
          </a:xfrm>
          <a:custGeom>
            <a:avLst/>
            <a:gdLst/>
            <a:ahLst/>
            <a:cxnLst/>
            <a:rect l="l" t="t" r="r" b="b"/>
            <a:pathLst>
              <a:path w="56707" h="43235" extrusionOk="0">
                <a:moveTo>
                  <a:pt x="14061" y="1"/>
                </a:moveTo>
                <a:cubicBezTo>
                  <a:pt x="12530" y="1"/>
                  <a:pt x="10976" y="454"/>
                  <a:pt x="9513" y="1384"/>
                </a:cubicBezTo>
                <a:cubicBezTo>
                  <a:pt x="3182" y="5443"/>
                  <a:pt x="995" y="14524"/>
                  <a:pt x="465" y="21501"/>
                </a:cubicBezTo>
                <a:cubicBezTo>
                  <a:pt x="1" y="27582"/>
                  <a:pt x="200" y="33730"/>
                  <a:pt x="150" y="39811"/>
                </a:cubicBezTo>
                <a:cubicBezTo>
                  <a:pt x="167" y="40441"/>
                  <a:pt x="680" y="40955"/>
                  <a:pt x="1327" y="40971"/>
                </a:cubicBezTo>
                <a:cubicBezTo>
                  <a:pt x="7957" y="40686"/>
                  <a:pt x="14592" y="40543"/>
                  <a:pt x="21228" y="40543"/>
                </a:cubicBezTo>
                <a:cubicBezTo>
                  <a:pt x="31543" y="40543"/>
                  <a:pt x="41861" y="40889"/>
                  <a:pt x="52166" y="41585"/>
                </a:cubicBezTo>
                <a:cubicBezTo>
                  <a:pt x="52150" y="41651"/>
                  <a:pt x="52133" y="41717"/>
                  <a:pt x="52117" y="41783"/>
                </a:cubicBezTo>
                <a:cubicBezTo>
                  <a:pt x="51937" y="42662"/>
                  <a:pt x="52678" y="43234"/>
                  <a:pt x="53361" y="43234"/>
                </a:cubicBezTo>
                <a:cubicBezTo>
                  <a:pt x="53811" y="43234"/>
                  <a:pt x="54235" y="42986"/>
                  <a:pt x="54354" y="42413"/>
                </a:cubicBezTo>
                <a:cubicBezTo>
                  <a:pt x="55447" y="37276"/>
                  <a:pt x="56143" y="32073"/>
                  <a:pt x="56425" y="26853"/>
                </a:cubicBezTo>
                <a:cubicBezTo>
                  <a:pt x="56690" y="22097"/>
                  <a:pt x="56707" y="17093"/>
                  <a:pt x="54901" y="12602"/>
                </a:cubicBezTo>
                <a:cubicBezTo>
                  <a:pt x="53007" y="7853"/>
                  <a:pt x="48366" y="3144"/>
                  <a:pt x="42947" y="3144"/>
                </a:cubicBezTo>
                <a:cubicBezTo>
                  <a:pt x="42296" y="3144"/>
                  <a:pt x="41634" y="3212"/>
                  <a:pt x="40964" y="3356"/>
                </a:cubicBezTo>
                <a:cubicBezTo>
                  <a:pt x="34932" y="4648"/>
                  <a:pt x="32480" y="11807"/>
                  <a:pt x="31983" y="17209"/>
                </a:cubicBezTo>
                <a:lnTo>
                  <a:pt x="24791" y="17822"/>
                </a:lnTo>
                <a:cubicBezTo>
                  <a:pt x="24625" y="9686"/>
                  <a:pt x="22769" y="5013"/>
                  <a:pt x="19671" y="2245"/>
                </a:cubicBezTo>
                <a:cubicBezTo>
                  <a:pt x="18004" y="766"/>
                  <a:pt x="16051" y="1"/>
                  <a:pt x="1406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-1017267" y="-602683"/>
            <a:ext cx="2805320" cy="1255187"/>
          </a:xfrm>
          <a:custGeom>
            <a:avLst/>
            <a:gdLst/>
            <a:ahLst/>
            <a:cxnLst/>
            <a:rect l="l" t="t" r="r" b="b"/>
            <a:pathLst>
              <a:path w="69280" h="30998" extrusionOk="0">
                <a:moveTo>
                  <a:pt x="59595" y="0"/>
                </a:moveTo>
                <a:cubicBezTo>
                  <a:pt x="53916" y="0"/>
                  <a:pt x="48230" y="635"/>
                  <a:pt x="42551" y="1117"/>
                </a:cubicBezTo>
                <a:cubicBezTo>
                  <a:pt x="33801" y="1863"/>
                  <a:pt x="25019" y="2360"/>
                  <a:pt x="16219" y="2642"/>
                </a:cubicBezTo>
                <a:cubicBezTo>
                  <a:pt x="11265" y="2791"/>
                  <a:pt x="6310" y="2874"/>
                  <a:pt x="1372" y="2874"/>
                </a:cubicBezTo>
                <a:cubicBezTo>
                  <a:pt x="1365" y="2874"/>
                  <a:pt x="1359" y="2873"/>
                  <a:pt x="1353" y="2873"/>
                </a:cubicBezTo>
                <a:cubicBezTo>
                  <a:pt x="647" y="2873"/>
                  <a:pt x="1" y="3774"/>
                  <a:pt x="477" y="4415"/>
                </a:cubicBezTo>
                <a:cubicBezTo>
                  <a:pt x="7255" y="13313"/>
                  <a:pt x="14198" y="22063"/>
                  <a:pt x="21290" y="30696"/>
                </a:cubicBezTo>
                <a:cubicBezTo>
                  <a:pt x="21466" y="30901"/>
                  <a:pt x="21745" y="30997"/>
                  <a:pt x="22020" y="30997"/>
                </a:cubicBezTo>
                <a:cubicBezTo>
                  <a:pt x="22211" y="30997"/>
                  <a:pt x="22400" y="30950"/>
                  <a:pt x="22550" y="30862"/>
                </a:cubicBezTo>
                <a:lnTo>
                  <a:pt x="61790" y="7696"/>
                </a:lnTo>
                <a:lnTo>
                  <a:pt x="64623" y="6006"/>
                </a:lnTo>
                <a:cubicBezTo>
                  <a:pt x="65270" y="5624"/>
                  <a:pt x="66214" y="5260"/>
                  <a:pt x="66628" y="4581"/>
                </a:cubicBezTo>
                <a:cubicBezTo>
                  <a:pt x="66777" y="4332"/>
                  <a:pt x="66844" y="4034"/>
                  <a:pt x="66811" y="3735"/>
                </a:cubicBezTo>
                <a:cubicBezTo>
                  <a:pt x="67391" y="3321"/>
                  <a:pt x="67971" y="2907"/>
                  <a:pt x="68551" y="2493"/>
                </a:cubicBezTo>
                <a:cubicBezTo>
                  <a:pt x="69180" y="2029"/>
                  <a:pt x="69280" y="736"/>
                  <a:pt x="68302" y="603"/>
                </a:cubicBezTo>
                <a:cubicBezTo>
                  <a:pt x="65403" y="166"/>
                  <a:pt x="62500" y="0"/>
                  <a:pt x="5959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rot="-2700000">
            <a:off x="518003" y="4369513"/>
            <a:ext cx="1000371" cy="1985283"/>
          </a:xfrm>
          <a:custGeom>
            <a:avLst/>
            <a:gdLst/>
            <a:ahLst/>
            <a:cxnLst/>
            <a:rect l="l" t="t" r="r" b="b"/>
            <a:pathLst>
              <a:path w="18378" h="36472" extrusionOk="0">
                <a:moveTo>
                  <a:pt x="10986" y="1"/>
                </a:moveTo>
                <a:cubicBezTo>
                  <a:pt x="10754" y="1"/>
                  <a:pt x="10515" y="72"/>
                  <a:pt x="10307" y="211"/>
                </a:cubicBezTo>
                <a:cubicBezTo>
                  <a:pt x="7192" y="2282"/>
                  <a:pt x="4010" y="4271"/>
                  <a:pt x="796" y="6176"/>
                </a:cubicBezTo>
                <a:cubicBezTo>
                  <a:pt x="182" y="6541"/>
                  <a:pt x="0" y="7154"/>
                  <a:pt x="398" y="7767"/>
                </a:cubicBezTo>
                <a:cubicBezTo>
                  <a:pt x="713" y="8248"/>
                  <a:pt x="1028" y="8728"/>
                  <a:pt x="1293" y="9225"/>
                </a:cubicBezTo>
                <a:cubicBezTo>
                  <a:pt x="1309" y="9358"/>
                  <a:pt x="1342" y="9491"/>
                  <a:pt x="1409" y="9607"/>
                </a:cubicBezTo>
                <a:cubicBezTo>
                  <a:pt x="4922" y="16252"/>
                  <a:pt x="5701" y="24023"/>
                  <a:pt x="3563" y="31232"/>
                </a:cubicBezTo>
                <a:cubicBezTo>
                  <a:pt x="3381" y="31762"/>
                  <a:pt x="3629" y="32358"/>
                  <a:pt x="4143" y="32574"/>
                </a:cubicBezTo>
                <a:lnTo>
                  <a:pt x="12909" y="36402"/>
                </a:lnTo>
                <a:cubicBezTo>
                  <a:pt x="13032" y="36449"/>
                  <a:pt x="13161" y="36472"/>
                  <a:pt x="13289" y="36472"/>
                </a:cubicBezTo>
                <a:cubicBezTo>
                  <a:pt x="13612" y="36472"/>
                  <a:pt x="13929" y="36326"/>
                  <a:pt x="14119" y="36054"/>
                </a:cubicBezTo>
                <a:cubicBezTo>
                  <a:pt x="17251" y="31182"/>
                  <a:pt x="18377" y="25399"/>
                  <a:pt x="18029" y="19682"/>
                </a:cubicBezTo>
                <a:cubicBezTo>
                  <a:pt x="17797" y="16500"/>
                  <a:pt x="17217" y="13368"/>
                  <a:pt x="16289" y="10336"/>
                </a:cubicBezTo>
                <a:cubicBezTo>
                  <a:pt x="15428" y="7436"/>
                  <a:pt x="14483" y="4403"/>
                  <a:pt x="12611" y="1984"/>
                </a:cubicBezTo>
                <a:cubicBezTo>
                  <a:pt x="12561" y="1918"/>
                  <a:pt x="12495" y="1851"/>
                  <a:pt x="12412" y="1818"/>
                </a:cubicBezTo>
                <a:cubicBezTo>
                  <a:pt x="12246" y="1404"/>
                  <a:pt x="12080" y="1006"/>
                  <a:pt x="11898" y="592"/>
                </a:cubicBezTo>
                <a:cubicBezTo>
                  <a:pt x="11724" y="191"/>
                  <a:pt x="11364" y="1"/>
                  <a:pt x="1098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-9352694">
            <a:off x="8770736" y="809473"/>
            <a:ext cx="1059678" cy="1364415"/>
          </a:xfrm>
          <a:custGeom>
            <a:avLst/>
            <a:gdLst/>
            <a:ahLst/>
            <a:cxnLst/>
            <a:rect l="l" t="t" r="r" b="b"/>
            <a:pathLst>
              <a:path w="24957" h="32134" extrusionOk="0">
                <a:moveTo>
                  <a:pt x="21809" y="1"/>
                </a:moveTo>
                <a:cubicBezTo>
                  <a:pt x="21721" y="1"/>
                  <a:pt x="21632" y="12"/>
                  <a:pt x="21543" y="36"/>
                </a:cubicBezTo>
                <a:cubicBezTo>
                  <a:pt x="15263" y="1892"/>
                  <a:pt x="9778" y="5786"/>
                  <a:pt x="5950" y="11089"/>
                </a:cubicBezTo>
                <a:cubicBezTo>
                  <a:pt x="1840" y="16823"/>
                  <a:pt x="1" y="24097"/>
                  <a:pt x="763" y="31107"/>
                </a:cubicBezTo>
                <a:cubicBezTo>
                  <a:pt x="835" y="31695"/>
                  <a:pt x="1229" y="32134"/>
                  <a:pt x="1796" y="32134"/>
                </a:cubicBezTo>
                <a:cubicBezTo>
                  <a:pt x="1884" y="32134"/>
                  <a:pt x="1976" y="32123"/>
                  <a:pt x="2072" y="32101"/>
                </a:cubicBezTo>
                <a:cubicBezTo>
                  <a:pt x="4773" y="31471"/>
                  <a:pt x="7458" y="31007"/>
                  <a:pt x="10192" y="30543"/>
                </a:cubicBezTo>
                <a:cubicBezTo>
                  <a:pt x="10540" y="30494"/>
                  <a:pt x="10904" y="30394"/>
                  <a:pt x="11219" y="30212"/>
                </a:cubicBezTo>
                <a:cubicBezTo>
                  <a:pt x="11667" y="29930"/>
                  <a:pt x="11865" y="29085"/>
                  <a:pt x="11832" y="28571"/>
                </a:cubicBezTo>
                <a:cubicBezTo>
                  <a:pt x="11219" y="20452"/>
                  <a:pt x="16340" y="13011"/>
                  <a:pt x="24145" y="10691"/>
                </a:cubicBezTo>
                <a:cubicBezTo>
                  <a:pt x="24526" y="10575"/>
                  <a:pt x="24957" y="10145"/>
                  <a:pt x="24907" y="9697"/>
                </a:cubicBezTo>
                <a:cubicBezTo>
                  <a:pt x="24509" y="6648"/>
                  <a:pt x="23813" y="3649"/>
                  <a:pt x="22819" y="765"/>
                </a:cubicBezTo>
                <a:cubicBezTo>
                  <a:pt x="22680" y="307"/>
                  <a:pt x="22262" y="1"/>
                  <a:pt x="2180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rot="346474">
            <a:off x="7930466" y="-992261"/>
            <a:ext cx="2214506" cy="1811849"/>
          </a:xfrm>
          <a:custGeom>
            <a:avLst/>
            <a:gdLst/>
            <a:ahLst/>
            <a:cxnLst/>
            <a:rect l="l" t="t" r="r" b="b"/>
            <a:pathLst>
              <a:path w="40401" h="33055" extrusionOk="0">
                <a:moveTo>
                  <a:pt x="7436" y="1"/>
                </a:moveTo>
                <a:cubicBezTo>
                  <a:pt x="7202" y="1"/>
                  <a:pt x="6960" y="95"/>
                  <a:pt x="6744" y="317"/>
                </a:cubicBezTo>
                <a:cubicBezTo>
                  <a:pt x="1955" y="5355"/>
                  <a:pt x="0" y="12762"/>
                  <a:pt x="1624" y="19523"/>
                </a:cubicBezTo>
                <a:cubicBezTo>
                  <a:pt x="2519" y="23202"/>
                  <a:pt x="4441" y="26516"/>
                  <a:pt x="7573" y="28703"/>
                </a:cubicBezTo>
                <a:cubicBezTo>
                  <a:pt x="10920" y="31023"/>
                  <a:pt x="14798" y="32482"/>
                  <a:pt x="18858" y="32929"/>
                </a:cubicBezTo>
                <a:cubicBezTo>
                  <a:pt x="19601" y="33013"/>
                  <a:pt x="20349" y="33054"/>
                  <a:pt x="21096" y="33054"/>
                </a:cubicBezTo>
                <a:cubicBezTo>
                  <a:pt x="27744" y="33054"/>
                  <a:pt x="34359" y="29775"/>
                  <a:pt x="37666" y="23832"/>
                </a:cubicBezTo>
                <a:cubicBezTo>
                  <a:pt x="39555" y="20434"/>
                  <a:pt x="40367" y="16491"/>
                  <a:pt x="40384" y="12613"/>
                </a:cubicBezTo>
                <a:cubicBezTo>
                  <a:pt x="40400" y="9050"/>
                  <a:pt x="39737" y="4874"/>
                  <a:pt x="37219" y="2140"/>
                </a:cubicBezTo>
                <a:cubicBezTo>
                  <a:pt x="36202" y="1036"/>
                  <a:pt x="34710" y="862"/>
                  <a:pt x="33227" y="862"/>
                </a:cubicBezTo>
                <a:cubicBezTo>
                  <a:pt x="32544" y="862"/>
                  <a:pt x="31864" y="899"/>
                  <a:pt x="31233" y="899"/>
                </a:cubicBezTo>
                <a:cubicBezTo>
                  <a:pt x="31156" y="899"/>
                  <a:pt x="31080" y="899"/>
                  <a:pt x="31004" y="897"/>
                </a:cubicBezTo>
                <a:lnTo>
                  <a:pt x="23431" y="748"/>
                </a:lnTo>
                <a:lnTo>
                  <a:pt x="8269" y="450"/>
                </a:lnTo>
                <a:cubicBezTo>
                  <a:pt x="8067" y="181"/>
                  <a:pt x="7759" y="1"/>
                  <a:pt x="74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717415" y="4351335"/>
            <a:ext cx="1572202" cy="1937202"/>
          </a:xfrm>
          <a:custGeom>
            <a:avLst/>
            <a:gdLst/>
            <a:ahLst/>
            <a:cxnLst/>
            <a:rect l="l" t="t" r="r" b="b"/>
            <a:pathLst>
              <a:path w="38827" h="47841" fill="none" extrusionOk="0">
                <a:moveTo>
                  <a:pt x="863" y="42257"/>
                </a:moveTo>
                <a:cubicBezTo>
                  <a:pt x="432" y="35545"/>
                  <a:pt x="1" y="28768"/>
                  <a:pt x="1244" y="22156"/>
                </a:cubicBezTo>
                <a:cubicBezTo>
                  <a:pt x="2470" y="15544"/>
                  <a:pt x="5536" y="9048"/>
                  <a:pt x="10921" y="5022"/>
                </a:cubicBezTo>
                <a:cubicBezTo>
                  <a:pt x="16290" y="995"/>
                  <a:pt x="24195" y="1"/>
                  <a:pt x="29746" y="3779"/>
                </a:cubicBezTo>
                <a:cubicBezTo>
                  <a:pt x="32629" y="5734"/>
                  <a:pt x="34684" y="8767"/>
                  <a:pt x="35927" y="12015"/>
                </a:cubicBezTo>
                <a:cubicBezTo>
                  <a:pt x="37186" y="15279"/>
                  <a:pt x="37716" y="18759"/>
                  <a:pt x="38031" y="22239"/>
                </a:cubicBezTo>
                <a:cubicBezTo>
                  <a:pt x="38827" y="30773"/>
                  <a:pt x="38479" y="39390"/>
                  <a:pt x="36971" y="47841"/>
                </a:cubicBezTo>
              </a:path>
            </a:pathLst>
          </a:custGeom>
          <a:noFill/>
          <a:ln w="15750" cap="flat" cmpd="sng">
            <a:solidFill>
              <a:schemeClr val="dk1"/>
            </a:solidFill>
            <a:prstDash val="solid"/>
            <a:miter lim="1657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-1427087" y="-943702"/>
            <a:ext cx="2549813" cy="3777059"/>
          </a:xfrm>
          <a:custGeom>
            <a:avLst/>
            <a:gdLst/>
            <a:ahLst/>
            <a:cxnLst/>
            <a:rect l="l" t="t" r="r" b="b"/>
            <a:pathLst>
              <a:path w="62970" h="93278" fill="none" extrusionOk="0">
                <a:moveTo>
                  <a:pt x="40384" y="0"/>
                </a:moveTo>
                <a:cubicBezTo>
                  <a:pt x="37152" y="6612"/>
                  <a:pt x="38296" y="15096"/>
                  <a:pt x="43151" y="20614"/>
                </a:cubicBezTo>
                <a:cubicBezTo>
                  <a:pt x="45836" y="23663"/>
                  <a:pt x="49415" y="25751"/>
                  <a:pt x="52795" y="28038"/>
                </a:cubicBezTo>
                <a:cubicBezTo>
                  <a:pt x="56159" y="30308"/>
                  <a:pt x="59490" y="32960"/>
                  <a:pt x="61230" y="36638"/>
                </a:cubicBezTo>
                <a:cubicBezTo>
                  <a:pt x="62970" y="40301"/>
                  <a:pt x="62688" y="45255"/>
                  <a:pt x="59540" y="47840"/>
                </a:cubicBezTo>
                <a:cubicBezTo>
                  <a:pt x="56242" y="50558"/>
                  <a:pt x="51304" y="49845"/>
                  <a:pt x="47459" y="51685"/>
                </a:cubicBezTo>
                <a:cubicBezTo>
                  <a:pt x="46001" y="52364"/>
                  <a:pt x="44626" y="53624"/>
                  <a:pt x="44576" y="55214"/>
                </a:cubicBezTo>
                <a:cubicBezTo>
                  <a:pt x="44543" y="56225"/>
                  <a:pt x="45024" y="57153"/>
                  <a:pt x="45554" y="58015"/>
                </a:cubicBezTo>
                <a:cubicBezTo>
                  <a:pt x="48023" y="62091"/>
                  <a:pt x="51503" y="65754"/>
                  <a:pt x="52431" y="70427"/>
                </a:cubicBezTo>
                <a:cubicBezTo>
                  <a:pt x="53674" y="76607"/>
                  <a:pt x="49945" y="82971"/>
                  <a:pt x="44742" y="86517"/>
                </a:cubicBezTo>
                <a:cubicBezTo>
                  <a:pt x="39555" y="90063"/>
                  <a:pt x="33126" y="91306"/>
                  <a:pt x="26862" y="92052"/>
                </a:cubicBezTo>
                <a:cubicBezTo>
                  <a:pt x="17947" y="93095"/>
                  <a:pt x="8965" y="93278"/>
                  <a:pt x="0" y="92598"/>
                </a:cubicBezTo>
              </a:path>
            </a:pathLst>
          </a:custGeom>
          <a:noFill/>
          <a:ln w="15750" cap="flat" cmpd="sng">
            <a:solidFill>
              <a:schemeClr val="dk1"/>
            </a:solidFill>
            <a:prstDash val="solid"/>
            <a:miter lim="1657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 rot="-5578358">
            <a:off x="8100434" y="4644097"/>
            <a:ext cx="795784" cy="1080490"/>
          </a:xfrm>
          <a:custGeom>
            <a:avLst/>
            <a:gdLst/>
            <a:ahLst/>
            <a:cxnLst/>
            <a:rect l="l" t="t" r="r" b="b"/>
            <a:pathLst>
              <a:path w="23582" h="32019" extrusionOk="0">
                <a:moveTo>
                  <a:pt x="1443" y="0"/>
                </a:moveTo>
                <a:cubicBezTo>
                  <a:pt x="878" y="0"/>
                  <a:pt x="414" y="425"/>
                  <a:pt x="382" y="978"/>
                </a:cubicBezTo>
                <a:cubicBezTo>
                  <a:pt x="100" y="7441"/>
                  <a:pt x="117" y="26978"/>
                  <a:pt x="1" y="30309"/>
                </a:cubicBezTo>
                <a:cubicBezTo>
                  <a:pt x="1" y="30773"/>
                  <a:pt x="282" y="31187"/>
                  <a:pt x="730" y="31336"/>
                </a:cubicBezTo>
                <a:cubicBezTo>
                  <a:pt x="2337" y="31798"/>
                  <a:pt x="3906" y="32019"/>
                  <a:pt x="5425" y="32019"/>
                </a:cubicBezTo>
                <a:cubicBezTo>
                  <a:pt x="11204" y="32019"/>
                  <a:pt x="16269" y="28830"/>
                  <a:pt x="20035" y="23647"/>
                </a:cubicBezTo>
                <a:cubicBezTo>
                  <a:pt x="23581" y="18759"/>
                  <a:pt x="23532" y="13754"/>
                  <a:pt x="20367" y="9479"/>
                </a:cubicBezTo>
                <a:cubicBezTo>
                  <a:pt x="15196" y="2503"/>
                  <a:pt x="8817" y="581"/>
                  <a:pt x="1476" y="1"/>
                </a:cubicBezTo>
                <a:cubicBezTo>
                  <a:pt x="1465" y="0"/>
                  <a:pt x="1454" y="0"/>
                  <a:pt x="14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 rot="-10453457">
            <a:off x="7749177" y="-1174865"/>
            <a:ext cx="1572224" cy="1937229"/>
          </a:xfrm>
          <a:custGeom>
            <a:avLst/>
            <a:gdLst/>
            <a:ahLst/>
            <a:cxnLst/>
            <a:rect l="l" t="t" r="r" b="b"/>
            <a:pathLst>
              <a:path w="38827" h="47841" fill="none" extrusionOk="0">
                <a:moveTo>
                  <a:pt x="863" y="42257"/>
                </a:moveTo>
                <a:cubicBezTo>
                  <a:pt x="432" y="35545"/>
                  <a:pt x="1" y="28768"/>
                  <a:pt x="1244" y="22156"/>
                </a:cubicBezTo>
                <a:cubicBezTo>
                  <a:pt x="2470" y="15544"/>
                  <a:pt x="5536" y="9048"/>
                  <a:pt x="10921" y="5022"/>
                </a:cubicBezTo>
                <a:cubicBezTo>
                  <a:pt x="16290" y="995"/>
                  <a:pt x="24195" y="1"/>
                  <a:pt x="29746" y="3779"/>
                </a:cubicBezTo>
                <a:cubicBezTo>
                  <a:pt x="32629" y="5734"/>
                  <a:pt x="34684" y="8767"/>
                  <a:pt x="35927" y="12015"/>
                </a:cubicBezTo>
                <a:cubicBezTo>
                  <a:pt x="37186" y="15279"/>
                  <a:pt x="37716" y="18759"/>
                  <a:pt x="38031" y="22239"/>
                </a:cubicBezTo>
                <a:cubicBezTo>
                  <a:pt x="38827" y="30773"/>
                  <a:pt x="38479" y="39390"/>
                  <a:pt x="36971" y="47841"/>
                </a:cubicBezTo>
              </a:path>
            </a:pathLst>
          </a:custGeom>
          <a:noFill/>
          <a:ln w="15750" cap="flat" cmpd="sng">
            <a:solidFill>
              <a:schemeClr val="dk1"/>
            </a:solidFill>
            <a:prstDash val="solid"/>
            <a:miter lim="1657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rete Round"/>
              <a:buNone/>
              <a:defRPr sz="40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7"/>
          <p:cNvSpPr/>
          <p:nvPr/>
        </p:nvSpPr>
        <p:spPr>
          <a:xfrm>
            <a:off x="810542" y="3734876"/>
            <a:ext cx="3690898" cy="388643"/>
          </a:xfrm>
          <a:custGeom>
            <a:avLst/>
            <a:gdLst/>
            <a:ahLst/>
            <a:cxnLst/>
            <a:rect l="l" t="t" r="r" b="b"/>
            <a:pathLst>
              <a:path w="26664" h="24929" extrusionOk="0">
                <a:moveTo>
                  <a:pt x="14316" y="1"/>
                </a:moveTo>
                <a:cubicBezTo>
                  <a:pt x="9286" y="1"/>
                  <a:pt x="4073" y="3865"/>
                  <a:pt x="2121" y="8257"/>
                </a:cubicBezTo>
                <a:cubicBezTo>
                  <a:pt x="0" y="13029"/>
                  <a:pt x="1193" y="18564"/>
                  <a:pt x="5303" y="21845"/>
                </a:cubicBezTo>
                <a:cubicBezTo>
                  <a:pt x="7965" y="23969"/>
                  <a:pt x="10917" y="24928"/>
                  <a:pt x="13705" y="24928"/>
                </a:cubicBezTo>
                <a:cubicBezTo>
                  <a:pt x="20704" y="24928"/>
                  <a:pt x="26663" y="18878"/>
                  <a:pt x="24376" y="10013"/>
                </a:cubicBezTo>
                <a:cubicBezTo>
                  <a:pt x="23316" y="5870"/>
                  <a:pt x="21493" y="1844"/>
                  <a:pt x="17118" y="435"/>
                </a:cubicBezTo>
                <a:cubicBezTo>
                  <a:pt x="16206" y="138"/>
                  <a:pt x="15264" y="1"/>
                  <a:pt x="14316" y="1"/>
                </a:cubicBezTo>
                <a:close/>
              </a:path>
            </a:pathLst>
          </a:custGeom>
          <a:solidFill>
            <a:schemeClr val="dk2">
              <a:alpha val="366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" name="Google Shape;361;p37"/>
          <p:cNvGrpSpPr/>
          <p:nvPr/>
        </p:nvGrpSpPr>
        <p:grpSpPr>
          <a:xfrm>
            <a:off x="1059767" y="1310946"/>
            <a:ext cx="1222869" cy="2686936"/>
            <a:chOff x="2062200" y="2543150"/>
            <a:chExt cx="149225" cy="327875"/>
          </a:xfrm>
        </p:grpSpPr>
        <p:sp>
          <p:nvSpPr>
            <p:cNvPr id="362" name="Google Shape;362;p37"/>
            <p:cNvSpPr/>
            <p:nvPr/>
          </p:nvSpPr>
          <p:spPr>
            <a:xfrm>
              <a:off x="2062200" y="2599525"/>
              <a:ext cx="76850" cy="271500"/>
            </a:xfrm>
            <a:custGeom>
              <a:avLst/>
              <a:gdLst/>
              <a:ahLst/>
              <a:cxnLst/>
              <a:rect l="l" t="t" r="r" b="b"/>
              <a:pathLst>
                <a:path w="3074" h="10860" extrusionOk="0">
                  <a:moveTo>
                    <a:pt x="2664" y="0"/>
                  </a:moveTo>
                  <a:lnTo>
                    <a:pt x="1" y="77"/>
                  </a:lnTo>
                  <a:lnTo>
                    <a:pt x="1" y="10859"/>
                  </a:lnTo>
                  <a:lnTo>
                    <a:pt x="3073" y="10859"/>
                  </a:lnTo>
                  <a:lnTo>
                    <a:pt x="2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7"/>
            <p:cNvSpPr/>
            <p:nvPr/>
          </p:nvSpPr>
          <p:spPr>
            <a:xfrm>
              <a:off x="2076900" y="2687825"/>
              <a:ext cx="44200" cy="95450"/>
            </a:xfrm>
            <a:custGeom>
              <a:avLst/>
              <a:gdLst/>
              <a:ahLst/>
              <a:cxnLst/>
              <a:rect l="l" t="t" r="r" b="b"/>
              <a:pathLst>
                <a:path w="1768" h="3818" extrusionOk="0">
                  <a:moveTo>
                    <a:pt x="1614" y="1"/>
                  </a:moveTo>
                  <a:lnTo>
                    <a:pt x="1" y="590"/>
                  </a:lnTo>
                  <a:lnTo>
                    <a:pt x="26" y="3818"/>
                  </a:lnTo>
                  <a:lnTo>
                    <a:pt x="1768" y="3049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7"/>
            <p:cNvSpPr/>
            <p:nvPr/>
          </p:nvSpPr>
          <p:spPr>
            <a:xfrm>
              <a:off x="2075625" y="2650075"/>
              <a:ext cx="39725" cy="38450"/>
            </a:xfrm>
            <a:custGeom>
              <a:avLst/>
              <a:gdLst/>
              <a:ahLst/>
              <a:cxnLst/>
              <a:rect l="l" t="t" r="r" b="b"/>
              <a:pathLst>
                <a:path w="1589" h="1538" extrusionOk="0">
                  <a:moveTo>
                    <a:pt x="1538" y="1"/>
                  </a:moveTo>
                  <a:lnTo>
                    <a:pt x="1" y="103"/>
                  </a:lnTo>
                  <a:lnTo>
                    <a:pt x="1" y="1538"/>
                  </a:lnTo>
                  <a:lnTo>
                    <a:pt x="1589" y="897"/>
                  </a:lnTo>
                  <a:lnTo>
                    <a:pt x="1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>
              <a:off x="2078825" y="2775575"/>
              <a:ext cx="44875" cy="40325"/>
            </a:xfrm>
            <a:custGeom>
              <a:avLst/>
              <a:gdLst/>
              <a:ahLst/>
              <a:cxnLst/>
              <a:rect l="l" t="t" r="r" b="b"/>
              <a:pathLst>
                <a:path w="1795" h="1613" extrusionOk="0">
                  <a:moveTo>
                    <a:pt x="1742" y="1"/>
                  </a:moveTo>
                  <a:lnTo>
                    <a:pt x="1" y="742"/>
                  </a:lnTo>
                  <a:lnTo>
                    <a:pt x="1" y="1613"/>
                  </a:lnTo>
                  <a:lnTo>
                    <a:pt x="1795" y="1536"/>
                  </a:lnTo>
                  <a:lnTo>
                    <a:pt x="17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>
              <a:off x="2062200" y="2618050"/>
              <a:ext cx="67725" cy="14475"/>
            </a:xfrm>
            <a:custGeom>
              <a:avLst/>
              <a:gdLst/>
              <a:ahLst/>
              <a:cxnLst/>
              <a:rect l="l" t="t" r="r" b="b"/>
              <a:pathLst>
                <a:path w="2709" h="579" extrusionOk="0">
                  <a:moveTo>
                    <a:pt x="1" y="1"/>
                  </a:moveTo>
                  <a:lnTo>
                    <a:pt x="1" y="579"/>
                  </a:lnTo>
                  <a:lnTo>
                    <a:pt x="2708" y="448"/>
                  </a:lnTo>
                  <a:lnTo>
                    <a:pt x="26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2062200" y="2834575"/>
              <a:ext cx="76125" cy="18400"/>
            </a:xfrm>
            <a:custGeom>
              <a:avLst/>
              <a:gdLst/>
              <a:ahLst/>
              <a:cxnLst/>
              <a:rect l="l" t="t" r="r" b="b"/>
              <a:pathLst>
                <a:path w="3045" h="736" extrusionOk="0">
                  <a:moveTo>
                    <a:pt x="1" y="0"/>
                  </a:moveTo>
                  <a:lnTo>
                    <a:pt x="1" y="736"/>
                  </a:lnTo>
                  <a:lnTo>
                    <a:pt x="3045" y="692"/>
                  </a:lnTo>
                  <a:lnTo>
                    <a:pt x="3021" y="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2165300" y="2643025"/>
              <a:ext cx="46125" cy="228000"/>
            </a:xfrm>
            <a:custGeom>
              <a:avLst/>
              <a:gdLst/>
              <a:ahLst/>
              <a:cxnLst/>
              <a:rect l="l" t="t" r="r" b="b"/>
              <a:pathLst>
                <a:path w="1845" h="9120" extrusionOk="0">
                  <a:moveTo>
                    <a:pt x="1844" y="0"/>
                  </a:moveTo>
                  <a:lnTo>
                    <a:pt x="0" y="53"/>
                  </a:lnTo>
                  <a:lnTo>
                    <a:pt x="0" y="9119"/>
                  </a:lnTo>
                  <a:lnTo>
                    <a:pt x="1844" y="9119"/>
                  </a:lnTo>
                  <a:lnTo>
                    <a:pt x="18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2177123" y="2817043"/>
              <a:ext cx="24975" cy="39725"/>
            </a:xfrm>
            <a:custGeom>
              <a:avLst/>
              <a:gdLst/>
              <a:ahLst/>
              <a:cxnLst/>
              <a:rect l="l" t="t" r="r" b="b"/>
              <a:pathLst>
                <a:path w="999" h="1589" extrusionOk="0">
                  <a:moveTo>
                    <a:pt x="512" y="1"/>
                  </a:moveTo>
                  <a:lnTo>
                    <a:pt x="0" y="1051"/>
                  </a:lnTo>
                  <a:lnTo>
                    <a:pt x="537" y="1589"/>
                  </a:lnTo>
                  <a:lnTo>
                    <a:pt x="999" y="872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2180000" y="2657750"/>
              <a:ext cx="7725" cy="144750"/>
            </a:xfrm>
            <a:custGeom>
              <a:avLst/>
              <a:gdLst/>
              <a:ahLst/>
              <a:cxnLst/>
              <a:rect l="l" t="t" r="r" b="b"/>
              <a:pathLst>
                <a:path w="309" h="5790" extrusionOk="0">
                  <a:moveTo>
                    <a:pt x="77" y="1"/>
                  </a:moveTo>
                  <a:lnTo>
                    <a:pt x="0" y="5789"/>
                  </a:lnTo>
                  <a:lnTo>
                    <a:pt x="257" y="5763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2191550" y="2658400"/>
              <a:ext cx="10250" cy="143450"/>
            </a:xfrm>
            <a:custGeom>
              <a:avLst/>
              <a:gdLst/>
              <a:ahLst/>
              <a:cxnLst/>
              <a:rect l="l" t="t" r="r" b="b"/>
              <a:pathLst>
                <a:path w="410" h="5738" extrusionOk="0">
                  <a:moveTo>
                    <a:pt x="153" y="0"/>
                  </a:moveTo>
                  <a:lnTo>
                    <a:pt x="0" y="5737"/>
                  </a:lnTo>
                  <a:lnTo>
                    <a:pt x="256" y="5712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>
              <a:off x="2139025" y="2543150"/>
              <a:ext cx="35250" cy="327875"/>
            </a:xfrm>
            <a:custGeom>
              <a:avLst/>
              <a:gdLst/>
              <a:ahLst/>
              <a:cxnLst/>
              <a:rect l="l" t="t" r="r" b="b"/>
              <a:pathLst>
                <a:path w="1410" h="13115" extrusionOk="0">
                  <a:moveTo>
                    <a:pt x="179" y="1"/>
                  </a:moveTo>
                  <a:lnTo>
                    <a:pt x="0" y="13114"/>
                  </a:lnTo>
                  <a:lnTo>
                    <a:pt x="1230" y="13114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2149925" y="2550200"/>
              <a:ext cx="18600" cy="23075"/>
            </a:xfrm>
            <a:custGeom>
              <a:avLst/>
              <a:gdLst/>
              <a:ahLst/>
              <a:cxnLst/>
              <a:rect l="l" t="t" r="r" b="b"/>
              <a:pathLst>
                <a:path w="744" h="923" extrusionOk="0">
                  <a:moveTo>
                    <a:pt x="743" y="0"/>
                  </a:moveTo>
                  <a:lnTo>
                    <a:pt x="0" y="51"/>
                  </a:lnTo>
                  <a:lnTo>
                    <a:pt x="0" y="922"/>
                  </a:lnTo>
                  <a:lnTo>
                    <a:pt x="333" y="460"/>
                  </a:lnTo>
                  <a:lnTo>
                    <a:pt x="691" y="92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2144775" y="2838325"/>
              <a:ext cx="19875" cy="24350"/>
            </a:xfrm>
            <a:custGeom>
              <a:avLst/>
              <a:gdLst/>
              <a:ahLst/>
              <a:cxnLst/>
              <a:rect l="l" t="t" r="r" b="b"/>
              <a:pathLst>
                <a:path w="795" h="974" extrusionOk="0">
                  <a:moveTo>
                    <a:pt x="26" y="1"/>
                  </a:moveTo>
                  <a:lnTo>
                    <a:pt x="0" y="974"/>
                  </a:lnTo>
                  <a:lnTo>
                    <a:pt x="794" y="923"/>
                  </a:lnTo>
                  <a:lnTo>
                    <a:pt x="743" y="1"/>
                  </a:lnTo>
                  <a:lnTo>
                    <a:pt x="411" y="512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2147350" y="2579000"/>
              <a:ext cx="19250" cy="259350"/>
            </a:xfrm>
            <a:custGeom>
              <a:avLst/>
              <a:gdLst/>
              <a:ahLst/>
              <a:cxnLst/>
              <a:rect l="l" t="t" r="r" b="b"/>
              <a:pathLst>
                <a:path w="770" h="10374" extrusionOk="0">
                  <a:moveTo>
                    <a:pt x="436" y="0"/>
                  </a:moveTo>
                  <a:lnTo>
                    <a:pt x="103" y="360"/>
                  </a:lnTo>
                  <a:lnTo>
                    <a:pt x="1" y="9888"/>
                  </a:lnTo>
                  <a:lnTo>
                    <a:pt x="282" y="10374"/>
                  </a:lnTo>
                  <a:lnTo>
                    <a:pt x="589" y="9888"/>
                  </a:lnTo>
                  <a:lnTo>
                    <a:pt x="769" y="385"/>
                  </a:lnTo>
                  <a:lnTo>
                    <a:pt x="4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37"/>
          <p:cNvGrpSpPr/>
          <p:nvPr/>
        </p:nvGrpSpPr>
        <p:grpSpPr>
          <a:xfrm>
            <a:off x="2554256" y="3099756"/>
            <a:ext cx="1388180" cy="509126"/>
            <a:chOff x="9395188" y="3139937"/>
            <a:chExt cx="1505945" cy="552317"/>
          </a:xfrm>
        </p:grpSpPr>
        <p:sp>
          <p:nvSpPr>
            <p:cNvPr id="377" name="Google Shape;377;p37"/>
            <p:cNvSpPr/>
            <p:nvPr/>
          </p:nvSpPr>
          <p:spPr>
            <a:xfrm>
              <a:off x="9464686" y="3139937"/>
              <a:ext cx="1358642" cy="270007"/>
            </a:xfrm>
            <a:custGeom>
              <a:avLst/>
              <a:gdLst/>
              <a:ahLst/>
              <a:cxnLst/>
              <a:rect l="l" t="t" r="r" b="b"/>
              <a:pathLst>
                <a:path w="8504" h="1690" extrusionOk="0">
                  <a:moveTo>
                    <a:pt x="104" y="1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8503" y="1613"/>
                  </a:lnTo>
                  <a:lnTo>
                    <a:pt x="8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10532715" y="3205122"/>
              <a:ext cx="180215" cy="98417"/>
            </a:xfrm>
            <a:custGeom>
              <a:avLst/>
              <a:gdLst/>
              <a:ahLst/>
              <a:cxnLst/>
              <a:rect l="l" t="t" r="r" b="b"/>
              <a:pathLst>
                <a:path w="1128" h="616" extrusionOk="0">
                  <a:moveTo>
                    <a:pt x="513" y="1"/>
                  </a:moveTo>
                  <a:cubicBezTo>
                    <a:pt x="202" y="1"/>
                    <a:pt x="0" y="138"/>
                    <a:pt x="0" y="309"/>
                  </a:cubicBezTo>
                  <a:cubicBezTo>
                    <a:pt x="0" y="478"/>
                    <a:pt x="154" y="616"/>
                    <a:pt x="564" y="616"/>
                  </a:cubicBezTo>
                  <a:cubicBezTo>
                    <a:pt x="875" y="616"/>
                    <a:pt x="1128" y="437"/>
                    <a:pt x="1128" y="309"/>
                  </a:cubicBezTo>
                  <a:cubicBezTo>
                    <a:pt x="1128" y="138"/>
                    <a:pt x="824" y="1"/>
                    <a:pt x="5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7"/>
            <p:cNvSpPr/>
            <p:nvPr/>
          </p:nvSpPr>
          <p:spPr>
            <a:xfrm>
              <a:off x="9567095" y="3270787"/>
              <a:ext cx="900276" cy="49049"/>
            </a:xfrm>
            <a:custGeom>
              <a:avLst/>
              <a:gdLst/>
              <a:ahLst/>
              <a:cxnLst/>
              <a:rect l="l" t="t" r="r" b="b"/>
              <a:pathLst>
                <a:path w="5635" h="307" extrusionOk="0">
                  <a:moveTo>
                    <a:pt x="5635" y="0"/>
                  </a:moveTo>
                  <a:lnTo>
                    <a:pt x="0" y="77"/>
                  </a:lnTo>
                  <a:lnTo>
                    <a:pt x="0" y="307"/>
                  </a:lnTo>
                  <a:lnTo>
                    <a:pt x="5635" y="179"/>
                  </a:lnTo>
                  <a:lnTo>
                    <a:pt x="5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7"/>
            <p:cNvSpPr/>
            <p:nvPr/>
          </p:nvSpPr>
          <p:spPr>
            <a:xfrm>
              <a:off x="9567095" y="3188826"/>
              <a:ext cx="900276" cy="57516"/>
            </a:xfrm>
            <a:custGeom>
              <a:avLst/>
              <a:gdLst/>
              <a:ahLst/>
              <a:cxnLst/>
              <a:rect l="l" t="t" r="r" b="b"/>
              <a:pathLst>
                <a:path w="5635" h="360" extrusionOk="0">
                  <a:moveTo>
                    <a:pt x="51" y="0"/>
                  </a:moveTo>
                  <a:lnTo>
                    <a:pt x="0" y="360"/>
                  </a:lnTo>
                  <a:lnTo>
                    <a:pt x="5635" y="283"/>
                  </a:lnTo>
                  <a:lnTo>
                    <a:pt x="5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7"/>
            <p:cNvSpPr/>
            <p:nvPr/>
          </p:nvSpPr>
          <p:spPr>
            <a:xfrm>
              <a:off x="9395188" y="3348274"/>
              <a:ext cx="1505945" cy="343979"/>
            </a:xfrm>
            <a:custGeom>
              <a:avLst/>
              <a:gdLst/>
              <a:ahLst/>
              <a:cxnLst/>
              <a:rect l="l" t="t" r="r" b="b"/>
              <a:pathLst>
                <a:path w="9426" h="2153" extrusionOk="0">
                  <a:moveTo>
                    <a:pt x="9298" y="1"/>
                  </a:moveTo>
                  <a:lnTo>
                    <a:pt x="153" y="258"/>
                  </a:lnTo>
                  <a:lnTo>
                    <a:pt x="1" y="2153"/>
                  </a:lnTo>
                  <a:lnTo>
                    <a:pt x="9425" y="2153"/>
                  </a:lnTo>
                  <a:lnTo>
                    <a:pt x="9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7"/>
            <p:cNvSpPr/>
            <p:nvPr/>
          </p:nvSpPr>
          <p:spPr>
            <a:xfrm>
              <a:off x="9693949" y="3409785"/>
              <a:ext cx="883980" cy="241728"/>
            </a:xfrm>
            <a:custGeom>
              <a:avLst/>
              <a:gdLst/>
              <a:ahLst/>
              <a:cxnLst/>
              <a:rect l="l" t="t" r="r" b="b"/>
              <a:pathLst>
                <a:path w="5533" h="1513" extrusionOk="0">
                  <a:moveTo>
                    <a:pt x="4688" y="1"/>
                  </a:moveTo>
                  <a:lnTo>
                    <a:pt x="896" y="103"/>
                  </a:lnTo>
                  <a:cubicBezTo>
                    <a:pt x="896" y="103"/>
                    <a:pt x="743" y="616"/>
                    <a:pt x="0" y="616"/>
                  </a:cubicBezTo>
                  <a:lnTo>
                    <a:pt x="0" y="999"/>
                  </a:lnTo>
                  <a:cubicBezTo>
                    <a:pt x="0" y="999"/>
                    <a:pt x="105" y="984"/>
                    <a:pt x="247" y="984"/>
                  </a:cubicBezTo>
                  <a:cubicBezTo>
                    <a:pt x="558" y="984"/>
                    <a:pt x="1050" y="1056"/>
                    <a:pt x="1050" y="1512"/>
                  </a:cubicBezTo>
                  <a:lnTo>
                    <a:pt x="4867" y="1410"/>
                  </a:lnTo>
                  <a:cubicBezTo>
                    <a:pt x="4867" y="1410"/>
                    <a:pt x="4867" y="974"/>
                    <a:pt x="5533" y="974"/>
                  </a:cubicBezTo>
                  <a:lnTo>
                    <a:pt x="5456" y="410"/>
                  </a:lnTo>
                  <a:cubicBezTo>
                    <a:pt x="5456" y="410"/>
                    <a:pt x="5392" y="418"/>
                    <a:pt x="5302" y="418"/>
                  </a:cubicBezTo>
                  <a:cubicBezTo>
                    <a:pt x="5077" y="418"/>
                    <a:pt x="4688" y="366"/>
                    <a:pt x="46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7"/>
            <p:cNvSpPr/>
            <p:nvPr/>
          </p:nvSpPr>
          <p:spPr>
            <a:xfrm>
              <a:off x="9480982" y="3483438"/>
              <a:ext cx="168073" cy="102411"/>
            </a:xfrm>
            <a:custGeom>
              <a:avLst/>
              <a:gdLst/>
              <a:ahLst/>
              <a:cxnLst/>
              <a:rect l="l" t="t" r="r" b="b"/>
              <a:pathLst>
                <a:path w="1052" h="641" extrusionOk="0">
                  <a:moveTo>
                    <a:pt x="437" y="0"/>
                  </a:moveTo>
                  <a:lnTo>
                    <a:pt x="1" y="359"/>
                  </a:lnTo>
                  <a:lnTo>
                    <a:pt x="539" y="641"/>
                  </a:lnTo>
                  <a:lnTo>
                    <a:pt x="1052" y="359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7"/>
            <p:cNvSpPr/>
            <p:nvPr/>
          </p:nvSpPr>
          <p:spPr>
            <a:xfrm>
              <a:off x="10622823" y="3462988"/>
              <a:ext cx="175901" cy="110559"/>
            </a:xfrm>
            <a:custGeom>
              <a:avLst/>
              <a:gdLst/>
              <a:ahLst/>
              <a:cxnLst/>
              <a:rect l="l" t="t" r="r" b="b"/>
              <a:pathLst>
                <a:path w="1101" h="692" extrusionOk="0">
                  <a:moveTo>
                    <a:pt x="615" y="0"/>
                  </a:moveTo>
                  <a:lnTo>
                    <a:pt x="0" y="334"/>
                  </a:lnTo>
                  <a:lnTo>
                    <a:pt x="538" y="692"/>
                  </a:lnTo>
                  <a:lnTo>
                    <a:pt x="1101" y="360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37"/>
          <p:cNvGrpSpPr/>
          <p:nvPr/>
        </p:nvGrpSpPr>
        <p:grpSpPr>
          <a:xfrm>
            <a:off x="2441989" y="3609025"/>
            <a:ext cx="1613453" cy="354729"/>
            <a:chOff x="6780264" y="4224729"/>
            <a:chExt cx="1485684" cy="326638"/>
          </a:xfrm>
        </p:grpSpPr>
        <p:sp>
          <p:nvSpPr>
            <p:cNvPr id="386" name="Google Shape;386;p37"/>
            <p:cNvSpPr/>
            <p:nvPr/>
          </p:nvSpPr>
          <p:spPr>
            <a:xfrm>
              <a:off x="6802640" y="4250355"/>
              <a:ext cx="1428057" cy="275511"/>
            </a:xfrm>
            <a:custGeom>
              <a:avLst/>
              <a:gdLst/>
              <a:ahLst/>
              <a:cxnLst/>
              <a:rect l="l" t="t" r="r" b="b"/>
              <a:pathLst>
                <a:path w="11424" h="2204" extrusionOk="0">
                  <a:moveTo>
                    <a:pt x="435" y="0"/>
                  </a:moveTo>
                  <a:lnTo>
                    <a:pt x="0" y="1076"/>
                  </a:lnTo>
                  <a:lnTo>
                    <a:pt x="230" y="2203"/>
                  </a:lnTo>
                  <a:lnTo>
                    <a:pt x="462" y="2203"/>
                  </a:lnTo>
                  <a:lnTo>
                    <a:pt x="692" y="1870"/>
                  </a:lnTo>
                  <a:lnTo>
                    <a:pt x="947" y="2203"/>
                  </a:lnTo>
                  <a:lnTo>
                    <a:pt x="11423" y="2127"/>
                  </a:lnTo>
                  <a:cubicBezTo>
                    <a:pt x="11423" y="2127"/>
                    <a:pt x="11014" y="1742"/>
                    <a:pt x="11014" y="1307"/>
                  </a:cubicBezTo>
                  <a:cubicBezTo>
                    <a:pt x="11014" y="1076"/>
                    <a:pt x="11423" y="462"/>
                    <a:pt x="11423" y="462"/>
                  </a:cubicBezTo>
                  <a:lnTo>
                    <a:pt x="947" y="26"/>
                  </a:lnTo>
                  <a:lnTo>
                    <a:pt x="743" y="360"/>
                  </a:lnTo>
                  <a:lnTo>
                    <a:pt x="58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7"/>
            <p:cNvSpPr/>
            <p:nvPr/>
          </p:nvSpPr>
          <p:spPr>
            <a:xfrm>
              <a:off x="6780264" y="4224729"/>
              <a:ext cx="1485684" cy="326638"/>
            </a:xfrm>
            <a:custGeom>
              <a:avLst/>
              <a:gdLst/>
              <a:ahLst/>
              <a:cxnLst/>
              <a:rect l="l" t="t" r="r" b="b"/>
              <a:pathLst>
                <a:path w="11885" h="2613" extrusionOk="0">
                  <a:moveTo>
                    <a:pt x="436" y="1"/>
                  </a:moveTo>
                  <a:lnTo>
                    <a:pt x="0" y="1178"/>
                  </a:lnTo>
                  <a:lnTo>
                    <a:pt x="205" y="2613"/>
                  </a:lnTo>
                  <a:lnTo>
                    <a:pt x="743" y="2613"/>
                  </a:lnTo>
                  <a:lnTo>
                    <a:pt x="896" y="2306"/>
                  </a:lnTo>
                  <a:lnTo>
                    <a:pt x="999" y="2613"/>
                  </a:lnTo>
                  <a:lnTo>
                    <a:pt x="11781" y="2613"/>
                  </a:lnTo>
                  <a:lnTo>
                    <a:pt x="11883" y="2151"/>
                  </a:lnTo>
                  <a:lnTo>
                    <a:pt x="11883" y="2151"/>
                  </a:lnTo>
                  <a:lnTo>
                    <a:pt x="1075" y="2202"/>
                  </a:lnTo>
                  <a:lnTo>
                    <a:pt x="973" y="1434"/>
                  </a:lnTo>
                  <a:lnTo>
                    <a:pt x="794" y="1408"/>
                  </a:lnTo>
                  <a:lnTo>
                    <a:pt x="717" y="2049"/>
                  </a:lnTo>
                  <a:lnTo>
                    <a:pt x="538" y="2023"/>
                  </a:lnTo>
                  <a:lnTo>
                    <a:pt x="385" y="1357"/>
                  </a:lnTo>
                  <a:lnTo>
                    <a:pt x="615" y="640"/>
                  </a:lnTo>
                  <a:lnTo>
                    <a:pt x="743" y="640"/>
                  </a:lnTo>
                  <a:lnTo>
                    <a:pt x="717" y="1127"/>
                  </a:lnTo>
                  <a:lnTo>
                    <a:pt x="871" y="1127"/>
                  </a:lnTo>
                  <a:lnTo>
                    <a:pt x="1102" y="512"/>
                  </a:lnTo>
                  <a:lnTo>
                    <a:pt x="11885" y="793"/>
                  </a:lnTo>
                  <a:lnTo>
                    <a:pt x="11834" y="435"/>
                  </a:lnTo>
                  <a:lnTo>
                    <a:pt x="1051" y="26"/>
                  </a:lnTo>
                  <a:lnTo>
                    <a:pt x="923" y="435"/>
                  </a:lnTo>
                  <a:lnTo>
                    <a:pt x="794" y="26"/>
                  </a:lnTo>
                  <a:lnTo>
                    <a:pt x="4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8" name="Google Shape;388;p37"/>
          <p:cNvGrpSpPr/>
          <p:nvPr/>
        </p:nvGrpSpPr>
        <p:grpSpPr>
          <a:xfrm>
            <a:off x="2635229" y="2738216"/>
            <a:ext cx="1307596" cy="361652"/>
            <a:chOff x="6861048" y="3270692"/>
            <a:chExt cx="1204048" cy="333013"/>
          </a:xfrm>
        </p:grpSpPr>
        <p:sp>
          <p:nvSpPr>
            <p:cNvPr id="389" name="Google Shape;389;p37"/>
            <p:cNvSpPr/>
            <p:nvPr/>
          </p:nvSpPr>
          <p:spPr>
            <a:xfrm>
              <a:off x="6925175" y="3290068"/>
              <a:ext cx="1114295" cy="297887"/>
            </a:xfrm>
            <a:custGeom>
              <a:avLst/>
              <a:gdLst/>
              <a:ahLst/>
              <a:cxnLst/>
              <a:rect l="l" t="t" r="r" b="b"/>
              <a:pathLst>
                <a:path w="8914" h="2383" extrusionOk="0">
                  <a:moveTo>
                    <a:pt x="8273" y="0"/>
                  </a:moveTo>
                  <a:lnTo>
                    <a:pt x="7839" y="435"/>
                  </a:lnTo>
                  <a:lnTo>
                    <a:pt x="7454" y="77"/>
                  </a:lnTo>
                  <a:lnTo>
                    <a:pt x="256" y="435"/>
                  </a:lnTo>
                  <a:cubicBezTo>
                    <a:pt x="256" y="435"/>
                    <a:pt x="488" y="897"/>
                    <a:pt x="488" y="1178"/>
                  </a:cubicBezTo>
                  <a:cubicBezTo>
                    <a:pt x="488" y="1459"/>
                    <a:pt x="1" y="1895"/>
                    <a:pt x="1" y="1895"/>
                  </a:cubicBezTo>
                  <a:lnTo>
                    <a:pt x="7198" y="2228"/>
                  </a:lnTo>
                  <a:lnTo>
                    <a:pt x="7864" y="1921"/>
                  </a:lnTo>
                  <a:lnTo>
                    <a:pt x="8299" y="2383"/>
                  </a:lnTo>
                  <a:lnTo>
                    <a:pt x="8914" y="1178"/>
                  </a:lnTo>
                  <a:lnTo>
                    <a:pt x="827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7"/>
            <p:cNvSpPr/>
            <p:nvPr/>
          </p:nvSpPr>
          <p:spPr>
            <a:xfrm>
              <a:off x="6861048" y="3270692"/>
              <a:ext cx="1204048" cy="333013"/>
            </a:xfrm>
            <a:custGeom>
              <a:avLst/>
              <a:gdLst/>
              <a:ahLst/>
              <a:cxnLst/>
              <a:rect l="l" t="t" r="r" b="b"/>
              <a:pathLst>
                <a:path w="9632" h="2664" extrusionOk="0">
                  <a:moveTo>
                    <a:pt x="9170" y="1"/>
                  </a:moveTo>
                  <a:lnTo>
                    <a:pt x="8531" y="26"/>
                  </a:lnTo>
                  <a:lnTo>
                    <a:pt x="8325" y="334"/>
                  </a:lnTo>
                  <a:lnTo>
                    <a:pt x="7992" y="26"/>
                  </a:lnTo>
                  <a:lnTo>
                    <a:pt x="284" y="309"/>
                  </a:lnTo>
                  <a:lnTo>
                    <a:pt x="284" y="770"/>
                  </a:lnTo>
                  <a:lnTo>
                    <a:pt x="8069" y="462"/>
                  </a:lnTo>
                  <a:lnTo>
                    <a:pt x="8350" y="1050"/>
                  </a:lnTo>
                  <a:lnTo>
                    <a:pt x="8529" y="1050"/>
                  </a:lnTo>
                  <a:lnTo>
                    <a:pt x="8580" y="461"/>
                  </a:lnTo>
                  <a:lnTo>
                    <a:pt x="8786" y="435"/>
                  </a:lnTo>
                  <a:lnTo>
                    <a:pt x="9248" y="1306"/>
                  </a:lnTo>
                  <a:lnTo>
                    <a:pt x="8812" y="2228"/>
                  </a:lnTo>
                  <a:lnTo>
                    <a:pt x="8633" y="2228"/>
                  </a:lnTo>
                  <a:lnTo>
                    <a:pt x="8735" y="1459"/>
                  </a:lnTo>
                  <a:lnTo>
                    <a:pt x="8454" y="1459"/>
                  </a:lnTo>
                  <a:lnTo>
                    <a:pt x="7992" y="2049"/>
                  </a:lnTo>
                  <a:lnTo>
                    <a:pt x="154" y="1895"/>
                  </a:lnTo>
                  <a:lnTo>
                    <a:pt x="1" y="2357"/>
                  </a:lnTo>
                  <a:lnTo>
                    <a:pt x="7863" y="2613"/>
                  </a:lnTo>
                  <a:lnTo>
                    <a:pt x="8325" y="2306"/>
                  </a:lnTo>
                  <a:lnTo>
                    <a:pt x="8479" y="2638"/>
                  </a:lnTo>
                  <a:lnTo>
                    <a:pt x="9299" y="2664"/>
                  </a:lnTo>
                  <a:lnTo>
                    <a:pt x="9631" y="1332"/>
                  </a:lnTo>
                  <a:lnTo>
                    <a:pt x="91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F650D45-367A-44F3-9FFB-423A7A9D5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8763" y="2043409"/>
            <a:ext cx="6432549" cy="100701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1600" dirty="0"/>
              <a:t>КРАТКАЯ ПРЕЗЕНТАЦИЯ 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АДАПТИРОВАННОЙ ОБРАЗОВАТЕЛЬНОЙ ПРОГРАММЫ </a:t>
            </a:r>
          </a:p>
          <a:p>
            <a:pPr marR="158115" indent="-2540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/>
              <a:t>ДОШКОЛЬНОГО ОБРАЗОВАНИЯ ДЛЯ ОБУЧАЮЩИХСЯ С ЗАДЕРЖКОЙ ПСИХИЧЕСКОГО РАЗВИТИЯ (ЗПР)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МБДОУ «Детский сад №3 г. Светогорска»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6259F-349E-4C9D-B275-4FF65AA14E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58" y="782067"/>
            <a:ext cx="7851227" cy="679887"/>
          </a:xfrm>
        </p:spPr>
        <p:txBody>
          <a:bodyPr/>
          <a:lstStyle/>
          <a:p>
            <a:pPr algn="ctr"/>
            <a:r>
              <a:rPr lang="ru-RU" sz="2000" dirty="0"/>
              <a:t>Образовательная программа дошкольного образования разработана в соответствии с: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C1F37CF-518D-4289-902F-98DA29278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41794"/>
              </p:ext>
            </p:extLst>
          </p:nvPr>
        </p:nvGraphicFramePr>
        <p:xfrm>
          <a:off x="1639613" y="1677030"/>
          <a:ext cx="6432332" cy="254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6166">
                  <a:extLst>
                    <a:ext uri="{9D8B030D-6E8A-4147-A177-3AD203B41FA5}">
                      <a16:colId xmlns:a16="http://schemas.microsoft.com/office/drawing/2014/main" val="2335417829"/>
                    </a:ext>
                  </a:extLst>
                </a:gridCol>
                <a:gridCol w="3216166">
                  <a:extLst>
                    <a:ext uri="{9D8B030D-6E8A-4147-A177-3AD203B41FA5}">
                      <a16:colId xmlns:a16="http://schemas.microsoft.com/office/drawing/2014/main" val="2267219494"/>
                    </a:ext>
                  </a:extLst>
                </a:gridCol>
              </a:tblGrid>
              <a:tr h="105566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Федеральным государственным образовательным стандартом дошкольного образования </a:t>
                      </a:r>
                      <a:br>
                        <a:rPr lang="ru-RU" b="1" dirty="0"/>
                      </a:br>
                      <a:r>
                        <a:rPr lang="ru-RU" b="1" dirty="0"/>
                        <a:t>(далее – Стандарт)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Федеральной образовательной программой дошкольного образования </a:t>
                      </a:r>
                      <a:br>
                        <a:rPr lang="ru-RU" b="1" dirty="0"/>
                      </a:br>
                      <a:r>
                        <a:rPr lang="ru-RU" b="1" dirty="0"/>
                        <a:t>(далее – ФАОП ДО)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3380969"/>
                  </a:ext>
                </a:extLst>
              </a:tr>
              <a:tr h="14926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783042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C72E74-625F-4D04-9B2F-4EB556402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299" y="2787069"/>
            <a:ext cx="1342039" cy="13420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99A2F2-852A-4B64-991D-DCDF634AF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862" y="2787069"/>
            <a:ext cx="1342039" cy="13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3888B-BA16-4A37-A100-D543BC9A2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506" y="556025"/>
            <a:ext cx="6777528" cy="1482981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Цель Программы: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условий для дошкольного образования, определяемых общими и особыми потребностями обучающегося раннего и дошкольного возраста с ЗПР, индивидуальными особенностями его развития и состояния здоровья.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D91B94C-436C-4676-B25A-C21CB013DD44}"/>
              </a:ext>
            </a:extLst>
          </p:cNvPr>
          <p:cNvSpPr txBox="1">
            <a:spLocks/>
          </p:cNvSpPr>
          <p:nvPr/>
        </p:nvSpPr>
        <p:spPr>
          <a:xfrm>
            <a:off x="2409874" y="1797414"/>
            <a:ext cx="5735641" cy="1744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Crete Round"/>
              <a:buNone/>
              <a:defRPr sz="5800" b="1" i="0" u="none" strike="noStrike" cap="none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u-RU" sz="1600" dirty="0"/>
              <a:t>Программа реализуется в группе комбинированной направленности, как программа психолого-педагогической поддержки,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образования.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C607B8-1A18-4E71-BB8B-11DCE3B9256A}"/>
              </a:ext>
            </a:extLst>
          </p:cNvPr>
          <p:cNvSpPr txBox="1">
            <a:spLocks/>
          </p:cNvSpPr>
          <p:nvPr/>
        </p:nvSpPr>
        <p:spPr>
          <a:xfrm>
            <a:off x="2543502" y="3300247"/>
            <a:ext cx="5602013" cy="99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Crete Round"/>
              <a:buNone/>
              <a:defRPr sz="5800" b="1" i="0" u="none" strike="noStrike" cap="none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63883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15B307-55EF-4AF7-BE80-28A666EAD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5726" y="804408"/>
            <a:ext cx="3690900" cy="4095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812C166-772C-41A6-934F-0CB2AF935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2512092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253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2F74F-4BB5-40D5-9AE7-4F292DB26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2566" y="977237"/>
            <a:ext cx="7725103" cy="2468100"/>
          </a:xfrm>
        </p:spPr>
        <p:txBody>
          <a:bodyPr/>
          <a:lstStyle/>
          <a:p>
            <a:pPr algn="ctr"/>
            <a:r>
              <a:rPr lang="ru-RU" sz="1600" dirty="0"/>
              <a:t>Федеральной образовательной программой дошкольного образования (ФАОП ДО) – утверждена Приказом Министерства просвещения Российской федерации №1022 от 24 ноября 2022г. 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Реализуется педагогическими работниками ДОУ во всех помещениях и на территории детского сада.</a:t>
            </a:r>
            <a:endParaRPr lang="ru-RU" sz="44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9D49FFA-ADF6-414E-99E8-3534032872FE}"/>
              </a:ext>
            </a:extLst>
          </p:cNvPr>
          <p:cNvGrpSpPr/>
          <p:nvPr/>
        </p:nvGrpSpPr>
        <p:grpSpPr>
          <a:xfrm>
            <a:off x="2121374" y="389849"/>
            <a:ext cx="5647486" cy="923944"/>
            <a:chOff x="109362" y="2032005"/>
            <a:chExt cx="2613422" cy="15680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76D89D5-60EC-4B9A-8D20-325D1DB72513}"/>
                </a:ext>
              </a:extLst>
            </p:cNvPr>
            <p:cNvSpPr/>
            <p:nvPr/>
          </p:nvSpPr>
          <p:spPr>
            <a:xfrm>
              <a:off x="109363" y="2032005"/>
              <a:ext cx="2613421" cy="1568053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05012B-9211-4DA0-A5D9-68B7E579B745}"/>
                </a:ext>
              </a:extLst>
            </p:cNvPr>
            <p:cNvSpPr txBox="1"/>
            <p:nvPr/>
          </p:nvSpPr>
          <p:spPr>
            <a:xfrm>
              <a:off x="109362" y="2032005"/>
              <a:ext cx="2613422" cy="15680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/>
                <a:t>Обязательная часть представлена: 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2EA82B-71AD-47B9-9E17-5E0A34021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74" y="2935338"/>
            <a:ext cx="1705514" cy="170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67C62B9-0093-4A84-9539-BADBD4D4444A}"/>
              </a:ext>
            </a:extLst>
          </p:cNvPr>
          <p:cNvGrpSpPr/>
          <p:nvPr/>
        </p:nvGrpSpPr>
        <p:grpSpPr>
          <a:xfrm>
            <a:off x="2350885" y="314915"/>
            <a:ext cx="5090438" cy="829436"/>
            <a:chOff x="2948748" y="1714672"/>
            <a:chExt cx="2785992" cy="1885376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9E52EEF-19AE-4758-9735-930D5C810C33}"/>
                </a:ext>
              </a:extLst>
            </p:cNvPr>
            <p:cNvSpPr/>
            <p:nvPr/>
          </p:nvSpPr>
          <p:spPr>
            <a:xfrm>
              <a:off x="2948748" y="1714672"/>
              <a:ext cx="2785992" cy="1885376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D66C18B-F952-4018-AC4A-63B4D14C2F7E}"/>
                </a:ext>
              </a:extLst>
            </p:cNvPr>
            <p:cNvSpPr txBox="1"/>
            <p:nvPr/>
          </p:nvSpPr>
          <p:spPr>
            <a:xfrm>
              <a:off x="3047671" y="1909336"/>
              <a:ext cx="2589280" cy="15061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/>
                <a:t>Вариативная часть</a:t>
              </a: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6A36352-ABD8-9D48-AE85-B59FB4AA7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01567"/>
              </p:ext>
            </p:extLst>
          </p:nvPr>
        </p:nvGraphicFramePr>
        <p:xfrm>
          <a:off x="1127075" y="1350873"/>
          <a:ext cx="7130173" cy="345846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015238">
                  <a:extLst>
                    <a:ext uri="{9D8B030D-6E8A-4147-A177-3AD203B41FA5}">
                      <a16:colId xmlns:a16="http://schemas.microsoft.com/office/drawing/2014/main" val="344850773"/>
                    </a:ext>
                  </a:extLst>
                </a:gridCol>
                <a:gridCol w="2121052">
                  <a:extLst>
                    <a:ext uri="{9D8B030D-6E8A-4147-A177-3AD203B41FA5}">
                      <a16:colId xmlns:a16="http://schemas.microsoft.com/office/drawing/2014/main" val="3881432918"/>
                    </a:ext>
                  </a:extLst>
                </a:gridCol>
                <a:gridCol w="1993883">
                  <a:extLst>
                    <a:ext uri="{9D8B030D-6E8A-4147-A177-3AD203B41FA5}">
                      <a16:colId xmlns:a16="http://schemas.microsoft.com/office/drawing/2014/main" val="2451507177"/>
                    </a:ext>
                  </a:extLst>
                </a:gridCol>
              </a:tblGrid>
              <a:tr h="2967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Дошкольный возраст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823568"/>
                  </a:ext>
                </a:extLst>
              </a:tr>
              <a:tr h="3933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Младший </a:t>
                      </a:r>
                      <a:br>
                        <a:rPr lang="ru-RU" sz="14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</a:br>
                      <a:r>
                        <a:rPr lang="ru-RU" sz="14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(3-4 года)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Средний (4-5 лет)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Старший (5-7 лет)</a:t>
                      </a:r>
                    </a:p>
                  </a:txBody>
                  <a:tcPr marL="38716" marR="38716" marT="0" marB="0" anchor="ctr"/>
                </a:tc>
                <a:extLst>
                  <a:ext uri="{0D108BD9-81ED-4DB2-BD59-A6C34878D82A}">
                    <a16:rowId xmlns:a16="http://schemas.microsoft.com/office/drawing/2014/main" val="1369103874"/>
                  </a:ext>
                </a:extLst>
              </a:tr>
              <a:tr h="1404363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Парциальная программа «Выходи играть во двор» (автор </a:t>
                      </a:r>
                      <a:r>
                        <a:rPr lang="ru-RU" sz="1100" dirty="0" err="1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Л.Н.Волошина</a:t>
                      </a:r>
                      <a:r>
                        <a:rPr lang="ru-RU" sz="1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) дополняет содержание образовательной области «Физическое развитие»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Программа реализуется педагогами в форме игровых культурных практик на прогулке, со всеми детьми ДОУ, данной возрастной категории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15886"/>
                  </a:ext>
                </a:extLst>
              </a:tr>
              <a:tr h="133061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716" marR="387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97721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7A7BB7-17A3-70EC-8E3B-801413AE7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498" y="3350090"/>
            <a:ext cx="1227004" cy="122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4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B1D42-DC26-45D0-B397-66BF38C20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3" y="969122"/>
            <a:ext cx="3252084" cy="2868952"/>
          </a:xfrm>
        </p:spPr>
        <p:txBody>
          <a:bodyPr/>
          <a:lstStyle/>
          <a:p>
            <a:r>
              <a:rPr lang="ru-RU" sz="2000" dirty="0"/>
              <a:t>Образовательные области, обеспечивающие разностороннее развитие </a:t>
            </a:r>
            <a:br>
              <a:rPr lang="ru-RU" sz="2000" dirty="0"/>
            </a:br>
            <a:r>
              <a:rPr lang="ru-RU" sz="2000" dirty="0"/>
              <a:t>в соответствии с стандартом дошкольного образования: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DFF4C4-9168-4A3C-B95E-1617808A9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63C5BDA-1D0D-4816-BAC0-CD5868E1F7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203123"/>
              </p:ext>
            </p:extLst>
          </p:nvPr>
        </p:nvGraphicFramePr>
        <p:xfrm>
          <a:off x="2767263" y="262392"/>
          <a:ext cx="6734547" cy="4766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178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B9690-0CD6-45D8-85E2-C242E37E1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1308" y="1404408"/>
            <a:ext cx="6968923" cy="2469760"/>
          </a:xfrm>
        </p:spPr>
        <p:txBody>
          <a:bodyPr/>
          <a:lstStyle/>
          <a:p>
            <a:pPr algn="ctr"/>
            <a:r>
              <a:rPr lang="ru-RU" sz="1600" dirty="0"/>
              <a:t>Цель: </a:t>
            </a:r>
            <a:br>
              <a:rPr lang="ru-RU" sz="1600" dirty="0"/>
            </a:br>
            <a:r>
              <a:rPr lang="ru-RU" sz="1600" dirty="0"/>
              <a:t>1.Инвариантная (базовая): </a:t>
            </a:r>
            <a:br>
              <a:rPr lang="ru-RU" sz="1600" dirty="0"/>
            </a:br>
            <a:r>
              <a:rPr lang="ru-RU" sz="1600" dirty="0"/>
              <a:t>Личностное развитие каждого ребёнка с учётом его индивидуальности и создание условий для позитивной социализации детей на основе традиционных ценностей российского общества. </a:t>
            </a:r>
            <a:br>
              <a:rPr lang="ru-RU" sz="1600" dirty="0"/>
            </a:br>
            <a:r>
              <a:rPr lang="ru-RU" sz="1600" dirty="0"/>
              <a:t>2. Вариативная (определённая ДОО) </a:t>
            </a:r>
            <a:br>
              <a:rPr lang="ru-RU" sz="1600" dirty="0"/>
            </a:br>
            <a:r>
              <a:rPr lang="ru-RU" sz="1600" dirty="0"/>
              <a:t>воспитание у ребенка культуры осознанного потребления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57CECC4-DE2A-4690-8941-197479FBBDE1}"/>
              </a:ext>
            </a:extLst>
          </p:cNvPr>
          <p:cNvGrpSpPr/>
          <p:nvPr/>
        </p:nvGrpSpPr>
        <p:grpSpPr>
          <a:xfrm>
            <a:off x="1695138" y="368631"/>
            <a:ext cx="6529331" cy="861435"/>
            <a:chOff x="109362" y="2032005"/>
            <a:chExt cx="2613422" cy="15680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871C360-B67F-4451-B216-25E335C73AAD}"/>
                </a:ext>
              </a:extLst>
            </p:cNvPr>
            <p:cNvSpPr/>
            <p:nvPr/>
          </p:nvSpPr>
          <p:spPr>
            <a:xfrm>
              <a:off x="109363" y="2032005"/>
              <a:ext cx="2613421" cy="1568053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C131ECF-4703-4AE5-A56A-5B9972248C18}"/>
                </a:ext>
              </a:extLst>
            </p:cNvPr>
            <p:cNvSpPr txBox="1"/>
            <p:nvPr/>
          </p:nvSpPr>
          <p:spPr>
            <a:xfrm>
              <a:off x="109362" y="2032005"/>
              <a:ext cx="2613422" cy="15680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/>
                <a:t>РАБОЧАЯ ПРОГРАММА ВОСПИТАНИЯ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40168-3009-4512-8A48-ABBCBDBF6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20" y="471418"/>
            <a:ext cx="8226680" cy="672933"/>
          </a:xfrm>
        </p:spPr>
        <p:txBody>
          <a:bodyPr/>
          <a:lstStyle/>
          <a:p>
            <a:r>
              <a:rPr lang="ru-RU" sz="2800" dirty="0"/>
              <a:t>Взаимодействие с семьями воспитанников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628C390-4245-4EEE-B6BD-240F63B867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103166"/>
              </p:ext>
            </p:extLst>
          </p:nvPr>
        </p:nvGraphicFramePr>
        <p:xfrm>
          <a:off x="1524000" y="936792"/>
          <a:ext cx="6055895" cy="3735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944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9B094-C0B0-4506-AC6B-4B356144D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2874" y="622353"/>
            <a:ext cx="7398251" cy="409500"/>
          </a:xfrm>
        </p:spPr>
        <p:txBody>
          <a:bodyPr/>
          <a:lstStyle/>
          <a:p>
            <a:r>
              <a:rPr lang="ru-RU" sz="2800" dirty="0"/>
              <a:t>Задачи взаимодействия с родителями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392EAA-E377-4B76-979F-D8B2EC5962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DCD3290-E8ED-4D86-90C3-1C6ADF1D96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453970"/>
              </p:ext>
            </p:extLst>
          </p:nvPr>
        </p:nvGraphicFramePr>
        <p:xfrm>
          <a:off x="1584158" y="703285"/>
          <a:ext cx="6477000" cy="43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5023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FD68B3-F090-4FD9-841F-F297A0A3F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981" y="378701"/>
            <a:ext cx="5786019" cy="585176"/>
          </a:xfrm>
        </p:spPr>
        <p:txBody>
          <a:bodyPr/>
          <a:lstStyle/>
          <a:p>
            <a:r>
              <a:rPr lang="ru-RU" sz="2800" dirty="0"/>
              <a:t>Направления взаимодействия: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3C2E71-7376-4566-9977-594623177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60A40BA-653F-4697-A1E8-F1B1168B9E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8951430"/>
              </p:ext>
            </p:extLst>
          </p:nvPr>
        </p:nvGraphicFramePr>
        <p:xfrm>
          <a:off x="1524000" y="84002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3456808"/>
      </p:ext>
    </p:extLst>
  </p:cSld>
  <p:clrMapOvr>
    <a:masterClrMapping/>
  </p:clrMapOvr>
</p:sld>
</file>

<file path=ppt/theme/theme1.xml><?xml version="1.0" encoding="utf-8"?>
<a:theme xmlns:a="http://schemas.openxmlformats.org/drawingml/2006/main" name="Brazilian Literature Thesis by Slidesgo">
  <a:themeElements>
    <a:clrScheme name="Simple Light">
      <a:dk1>
        <a:srgbClr val="0E1C30"/>
      </a:dk1>
      <a:lt1>
        <a:srgbClr val="FFEAD8"/>
      </a:lt1>
      <a:dk2>
        <a:srgbClr val="FFB088"/>
      </a:dk2>
      <a:lt2>
        <a:srgbClr val="FFB95C"/>
      </a:lt2>
      <a:accent1>
        <a:srgbClr val="DD6326"/>
      </a:accent1>
      <a:accent2>
        <a:srgbClr val="437A67"/>
      </a:accent2>
      <a:accent3>
        <a:srgbClr val="80BE9B"/>
      </a:accent3>
      <a:accent4>
        <a:srgbClr val="FF9C47"/>
      </a:accent4>
      <a:accent5>
        <a:srgbClr val="FFF2E8"/>
      </a:accent5>
      <a:accent6>
        <a:srgbClr val="FFFFFF"/>
      </a:accent6>
      <a:hlink>
        <a:srgbClr val="437A6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373</Words>
  <Application>Microsoft Macintosh PowerPoint</Application>
  <PresentationFormat>Экран (16:9)</PresentationFormat>
  <Paragraphs>43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Calibri</vt:lpstr>
      <vt:lpstr>Crete Round</vt:lpstr>
      <vt:lpstr>Roboto Slab</vt:lpstr>
      <vt:lpstr>Brazilian Literature Thesis by Slidesgo</vt:lpstr>
      <vt:lpstr>Презентация PowerPoint</vt:lpstr>
      <vt:lpstr>Образовательная программа дошкольного образования разработана в соответствии с:</vt:lpstr>
      <vt:lpstr>Цель Программы: обеспечение условий для дошкольного образования, определяемых общими и особыми потребностями обучающегося раннего и дошкольного возраста с ЗПР, индивидуальными особенностями его развития и состояния здоровья. </vt:lpstr>
      <vt:lpstr>Презентация PowerPoint</vt:lpstr>
      <vt:lpstr>Федеральной образовательной программой дошкольного образования (ФАОП ДО) – утверждена Приказом Министерства просвещения Российской федерации №1022 от 24 ноября 2022г.   Реализуется педагогическими работниками ДОУ во всех помещениях и на территории детского сада.</vt:lpstr>
      <vt:lpstr>Презентация PowerPoint</vt:lpstr>
      <vt:lpstr>Образовательные области, обеспечивающие разностороннее развитие  в соответствии с стандартом дошкольного образования:</vt:lpstr>
      <vt:lpstr>Цель:  1.Инвариантная (базовая):  Личностное развитие каждого ребёнка с учётом его индивидуальности и создание условий для позитивной социализации детей на основе традиционных ценностей российского общества.  2. Вариативная (определённая ДОО)  воспитание у ребенка культуры осознанного потребления</vt:lpstr>
      <vt:lpstr>Взаимодействие с семьями воспитанников</vt:lpstr>
      <vt:lpstr>Задачи взаимодействия с родителями </vt:lpstr>
      <vt:lpstr>Направления взаимодействия: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</dc:creator>
  <cp:lastModifiedBy>Екатерина Боева</cp:lastModifiedBy>
  <cp:revision>5</cp:revision>
  <dcterms:modified xsi:type="dcterms:W3CDTF">2024-11-12T21:45:54Z</dcterms:modified>
</cp:coreProperties>
</file>